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63" r:id="rId1"/>
  </p:sldMasterIdLst>
  <p:notesMasterIdLst>
    <p:notesMasterId r:id="rId24"/>
  </p:notesMasterIdLst>
  <p:sldIdLst>
    <p:sldId id="256" r:id="rId2"/>
    <p:sldId id="257" r:id="rId3"/>
    <p:sldId id="261" r:id="rId4"/>
    <p:sldId id="260" r:id="rId5"/>
    <p:sldId id="263" r:id="rId6"/>
    <p:sldId id="262" r:id="rId7"/>
    <p:sldId id="264" r:id="rId8"/>
    <p:sldId id="265" r:id="rId9"/>
    <p:sldId id="258" r:id="rId10"/>
    <p:sldId id="266" r:id="rId11"/>
    <p:sldId id="267" r:id="rId12"/>
    <p:sldId id="268" r:id="rId13"/>
    <p:sldId id="269" r:id="rId14"/>
    <p:sldId id="270" r:id="rId15"/>
    <p:sldId id="271" r:id="rId16"/>
    <p:sldId id="273" r:id="rId17"/>
    <p:sldId id="274" r:id="rId18"/>
    <p:sldId id="276" r:id="rId19"/>
    <p:sldId id="277" r:id="rId20"/>
    <p:sldId id="278" r:id="rId21"/>
    <p:sldId id="279" r:id="rId22"/>
    <p:sldId id="259" r:id="rId23"/>
  </p:sldIdLst>
  <p:sldSz cx="12192000" cy="6858000"/>
  <p:notesSz cx="6858000" cy="9144000"/>
  <p:embeddedFontLst>
    <p:embeddedFont>
      <p:font typeface="Corbel" panose="020B0503020204020204" pitchFamily="34" charset="0"/>
      <p:regular r:id="rId25"/>
      <p:bold r:id="rId26"/>
      <p:italic r:id="rId27"/>
      <p:boldItalic r:id="rId28"/>
    </p:embeddedFont>
    <p:embeddedFont>
      <p:font typeface="Lato Black" panose="020F0502020204030203" pitchFamily="34" charset="0"/>
      <p:bold r:id="rId29"/>
      <p:boldItalic r:id="rId30"/>
    </p:embeddedFont>
    <p:embeddedFont>
      <p:font typeface="Libre Baskerville" panose="02000000000000000000" pitchFamily="2" charset="0"/>
      <p:regular r:id="rId31"/>
      <p:bold r:id="rId32"/>
      <p: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E7E42-9696-408B-973B-DBAF3F8AF7AD}" v="23" dt="2025-09-27T01:27:19.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6" d="100"/>
          <a:sy n="76" d="100"/>
        </p:scale>
        <p:origin x="91" y="22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esh karnure" userId="841a249091f59a76" providerId="Windows Live" clId="Web-{D151995E-9AD5-C7D1-28B6-CEDA50BC08D4}"/>
    <pc:docChg chg="addSld delSld modSld sldOrd">
      <pc:chgData name="venkatesh karnure" userId="841a249091f59a76" providerId="Windows Live" clId="Web-{D151995E-9AD5-C7D1-28B6-CEDA50BC08D4}" dt="2025-08-31T13:39:32.297" v="482" actId="20577"/>
      <pc:docMkLst>
        <pc:docMk/>
      </pc:docMkLst>
      <pc:sldChg chg="modSp">
        <pc:chgData name="venkatesh karnure" userId="841a249091f59a76" providerId="Windows Live" clId="Web-{D151995E-9AD5-C7D1-28B6-CEDA50BC08D4}" dt="2025-08-31T06:45:23.989" v="40"/>
        <pc:sldMkLst>
          <pc:docMk/>
          <pc:sldMk cId="0" sldId="256"/>
        </pc:sldMkLst>
        <pc:spChg chg="mod">
          <ac:chgData name="venkatesh karnure" userId="841a249091f59a76" providerId="Windows Live" clId="Web-{D151995E-9AD5-C7D1-28B6-CEDA50BC08D4}" dt="2025-08-31T06:44:40.629" v="35" actId="14100"/>
          <ac:spMkLst>
            <pc:docMk/>
            <pc:sldMk cId="0" sldId="256"/>
            <ac:spMk id="99" creationId="{00000000-0000-0000-0000-000000000000}"/>
          </ac:spMkLst>
        </pc:spChg>
      </pc:sldChg>
      <pc:sldChg chg="modSp">
        <pc:chgData name="venkatesh karnure" userId="841a249091f59a76" providerId="Windows Live" clId="Web-{D151995E-9AD5-C7D1-28B6-CEDA50BC08D4}" dt="2025-08-31T06:58:16.021" v="140" actId="20577"/>
        <pc:sldMkLst>
          <pc:docMk/>
          <pc:sldMk cId="0" sldId="257"/>
        </pc:sldMkLst>
        <pc:spChg chg="mod">
          <ac:chgData name="venkatesh karnure" userId="841a249091f59a76" providerId="Windows Live" clId="Web-{D151995E-9AD5-C7D1-28B6-CEDA50BC08D4}" dt="2025-08-31T06:58:16.021" v="140" actId="20577"/>
          <ac:spMkLst>
            <pc:docMk/>
            <pc:sldMk cId="0" sldId="257"/>
            <ac:spMk id="104" creationId="{00000000-0000-0000-0000-000000000000}"/>
          </ac:spMkLst>
        </pc:spChg>
      </pc:sldChg>
      <pc:sldChg chg="modSp">
        <pc:chgData name="venkatesh karnure" userId="841a249091f59a76" providerId="Windows Live" clId="Web-{D151995E-9AD5-C7D1-28B6-CEDA50BC08D4}" dt="2025-08-31T06:35:33.234" v="11" actId="20577"/>
        <pc:sldMkLst>
          <pc:docMk/>
          <pc:sldMk cId="0" sldId="259"/>
        </pc:sldMkLst>
        <pc:spChg chg="mod">
          <ac:chgData name="venkatesh karnure" userId="841a249091f59a76" providerId="Windows Live" clId="Web-{D151995E-9AD5-C7D1-28B6-CEDA50BC08D4}" dt="2025-08-31T06:35:33.234" v="11" actId="20577"/>
          <ac:spMkLst>
            <pc:docMk/>
            <pc:sldMk cId="0" sldId="259"/>
            <ac:spMk id="117" creationId="{00000000-0000-0000-0000-000000000000}"/>
          </ac:spMkLst>
        </pc:spChg>
      </pc:sldChg>
      <pc:sldChg chg="addSp delSp modSp ord">
        <pc:chgData name="venkatesh karnure" userId="841a249091f59a76" providerId="Windows Live" clId="Web-{D151995E-9AD5-C7D1-28B6-CEDA50BC08D4}" dt="2025-08-31T07:45:59.812" v="401" actId="20577"/>
        <pc:sldMkLst>
          <pc:docMk/>
          <pc:sldMk cId="959069251" sldId="260"/>
        </pc:sldMkLst>
        <pc:spChg chg="add mod">
          <ac:chgData name="venkatesh karnure" userId="841a249091f59a76" providerId="Windows Live" clId="Web-{D151995E-9AD5-C7D1-28B6-CEDA50BC08D4}" dt="2025-08-31T07:45:59.812" v="401" actId="20577"/>
          <ac:spMkLst>
            <pc:docMk/>
            <pc:sldMk cId="959069251" sldId="260"/>
            <ac:spMk id="4" creationId="{CCE04474-8B2B-E5FF-D008-BF138F84F900}"/>
          </ac:spMkLst>
        </pc:spChg>
        <pc:picChg chg="add mod">
          <ac:chgData name="venkatesh karnure" userId="841a249091f59a76" providerId="Windows Live" clId="Web-{D151995E-9AD5-C7D1-28B6-CEDA50BC08D4}" dt="2025-08-31T07:45:51.093" v="399" actId="14100"/>
          <ac:picMkLst>
            <pc:docMk/>
            <pc:sldMk cId="959069251" sldId="260"/>
            <ac:picMk id="5" creationId="{16A8104E-868F-A2D0-0DC4-6811786C9E9F}"/>
          </ac:picMkLst>
        </pc:picChg>
      </pc:sldChg>
      <pc:sldChg chg="addSp delSp modSp new">
        <pc:chgData name="venkatesh karnure" userId="841a249091f59a76" providerId="Windows Live" clId="Web-{D151995E-9AD5-C7D1-28B6-CEDA50BC08D4}" dt="2025-08-31T12:57:37.909" v="408" actId="20577"/>
        <pc:sldMkLst>
          <pc:docMk/>
          <pc:sldMk cId="529195622" sldId="261"/>
        </pc:sldMkLst>
        <pc:spChg chg="add mod">
          <ac:chgData name="venkatesh karnure" userId="841a249091f59a76" providerId="Windows Live" clId="Web-{D151995E-9AD5-C7D1-28B6-CEDA50BC08D4}" dt="2025-08-31T12:57:37.909" v="408" actId="20577"/>
          <ac:spMkLst>
            <pc:docMk/>
            <pc:sldMk cId="529195622" sldId="261"/>
            <ac:spMk id="5" creationId="{3CC51A6F-25FF-1399-DA98-C5F3E7CC5CAD}"/>
          </ac:spMkLst>
        </pc:spChg>
      </pc:sldChg>
      <pc:sldChg chg="new">
        <pc:chgData name="venkatesh karnure" userId="841a249091f59a76" providerId="Windows Live" clId="Web-{D151995E-9AD5-C7D1-28B6-CEDA50BC08D4}" dt="2025-08-31T12:58:13.799" v="409"/>
        <pc:sldMkLst>
          <pc:docMk/>
          <pc:sldMk cId="1259919355" sldId="262"/>
        </pc:sldMkLst>
      </pc:sldChg>
      <pc:sldChg chg="addSp delSp modSp add mod replId setBg">
        <pc:chgData name="venkatesh karnure" userId="841a249091f59a76" providerId="Windows Live" clId="Web-{D151995E-9AD5-C7D1-28B6-CEDA50BC08D4}" dt="2025-08-31T13:33:41.745" v="447" actId="14100"/>
        <pc:sldMkLst>
          <pc:docMk/>
          <pc:sldMk cId="2620732239" sldId="263"/>
        </pc:sldMkLst>
        <pc:spChg chg="add mod">
          <ac:chgData name="venkatesh karnure" userId="841a249091f59a76" providerId="Windows Live" clId="Web-{D151995E-9AD5-C7D1-28B6-CEDA50BC08D4}" dt="2025-08-31T13:06:32.860" v="432"/>
          <ac:spMkLst>
            <pc:docMk/>
            <pc:sldMk cId="2620732239" sldId="263"/>
            <ac:spMk id="4" creationId="{2E997D29-6ADB-952B-768C-66024EBBE289}"/>
          </ac:spMkLst>
        </pc:spChg>
        <pc:spChg chg="add mod">
          <ac:chgData name="venkatesh karnure" userId="841a249091f59a76" providerId="Windows Live" clId="Web-{D151995E-9AD5-C7D1-28B6-CEDA50BC08D4}" dt="2025-08-31T13:33:41.745" v="447" actId="14100"/>
          <ac:spMkLst>
            <pc:docMk/>
            <pc:sldMk cId="2620732239" sldId="263"/>
            <ac:spMk id="7" creationId="{1034E9CE-30D6-2E62-6F1A-352DB3BDF94F}"/>
          </ac:spMkLst>
        </pc:spChg>
        <pc:picChg chg="add mod">
          <ac:chgData name="venkatesh karnure" userId="841a249091f59a76" providerId="Windows Live" clId="Web-{D151995E-9AD5-C7D1-28B6-CEDA50BC08D4}" dt="2025-08-31T13:02:47.374" v="420" actId="14100"/>
          <ac:picMkLst>
            <pc:docMk/>
            <pc:sldMk cId="2620732239" sldId="263"/>
            <ac:picMk id="2" creationId="{48606055-4F88-510D-B796-F8171CEEC964}"/>
          </ac:picMkLst>
        </pc:picChg>
      </pc:sldChg>
      <pc:sldChg chg="addSp delSp modSp new del">
        <pc:chgData name="venkatesh karnure" userId="841a249091f59a76" providerId="Windows Live" clId="Web-{D151995E-9AD5-C7D1-28B6-CEDA50BC08D4}" dt="2025-08-31T13:02:09.795" v="415"/>
        <pc:sldMkLst>
          <pc:docMk/>
          <pc:sldMk cId="2964283319" sldId="263"/>
        </pc:sldMkLst>
      </pc:sldChg>
      <pc:sldChg chg="addSp delSp modSp new mod setBg">
        <pc:chgData name="venkatesh karnure" userId="841a249091f59a76" providerId="Windows Live" clId="Web-{D151995E-9AD5-C7D1-28B6-CEDA50BC08D4}" dt="2025-08-31T13:39:32.297" v="482" actId="20577"/>
        <pc:sldMkLst>
          <pc:docMk/>
          <pc:sldMk cId="409819631" sldId="264"/>
        </pc:sldMkLst>
        <pc:spChg chg="mod">
          <ac:chgData name="venkatesh karnure" userId="841a249091f59a76" providerId="Windows Live" clId="Web-{D151995E-9AD5-C7D1-28B6-CEDA50BC08D4}" dt="2025-08-31T13:39:32.297" v="482" actId="20577"/>
          <ac:spMkLst>
            <pc:docMk/>
            <pc:sldMk cId="409819631" sldId="264"/>
            <ac:spMk id="2" creationId="{33243445-D424-AD9D-280B-F3D8E21B1C4C}"/>
          </ac:spMkLst>
        </pc:spChg>
        <pc:picChg chg="add mod">
          <ac:chgData name="venkatesh karnure" userId="841a249091f59a76" providerId="Windows Live" clId="Web-{D151995E-9AD5-C7D1-28B6-CEDA50BC08D4}" dt="2025-08-31T13:38:32.669" v="458" actId="14100"/>
          <ac:picMkLst>
            <pc:docMk/>
            <pc:sldMk cId="409819631" sldId="264"/>
            <ac:picMk id="3" creationId="{89A9B6EC-D43E-EC11-D921-317784E67627}"/>
          </ac:picMkLst>
        </pc:picChg>
      </pc:sldChg>
    </pc:docChg>
  </pc:docChgLst>
  <pc:docChgLst>
    <pc:chgData name="venkatesh karnure" userId="841a249091f59a76" providerId="LiveId" clId="{E99BF525-6D14-4363-8577-9395F2CA10B5}"/>
    <pc:docChg chg="undo custSel addSld delSld modSld sldOrd">
      <pc:chgData name="venkatesh karnure" userId="841a249091f59a76" providerId="LiveId" clId="{E99BF525-6D14-4363-8577-9395F2CA10B5}" dt="2025-09-27T01:28:29.444" v="1598" actId="20577"/>
      <pc:docMkLst>
        <pc:docMk/>
      </pc:docMkLst>
      <pc:sldChg chg="modSp mod modTransition modShow">
        <pc:chgData name="venkatesh karnure" userId="841a249091f59a76" providerId="LiveId" clId="{E99BF525-6D14-4363-8577-9395F2CA10B5}" dt="2025-09-27T01:27:19.578" v="1593"/>
        <pc:sldMkLst>
          <pc:docMk/>
          <pc:sldMk cId="0" sldId="256"/>
        </pc:sldMkLst>
        <pc:spChg chg="mod">
          <ac:chgData name="venkatesh karnure" userId="841a249091f59a76" providerId="LiveId" clId="{E99BF525-6D14-4363-8577-9395F2CA10B5}" dt="2025-09-26T10:50:02.168" v="1549" actId="13822"/>
          <ac:spMkLst>
            <pc:docMk/>
            <pc:sldMk cId="0" sldId="256"/>
            <ac:spMk id="4" creationId="{9E217766-E6F1-1177-F269-D47189DFD734}"/>
          </ac:spMkLst>
        </pc:spChg>
        <pc:spChg chg="mod">
          <ac:chgData name="venkatesh karnure" userId="841a249091f59a76" providerId="LiveId" clId="{E99BF525-6D14-4363-8577-9395F2CA10B5}" dt="2025-09-10T14:13:35.708" v="397" actId="14100"/>
          <ac:spMkLst>
            <pc:docMk/>
            <pc:sldMk cId="0" sldId="256"/>
            <ac:spMk id="5" creationId="{9C16BBCE-C09F-916C-6A41-660E62C606FE}"/>
          </ac:spMkLst>
        </pc:spChg>
        <pc:spChg chg="mod">
          <ac:chgData name="venkatesh karnure" userId="841a249091f59a76" providerId="LiveId" clId="{E99BF525-6D14-4363-8577-9395F2CA10B5}" dt="2025-09-27T01:27:19.578" v="1593"/>
          <ac:spMkLst>
            <pc:docMk/>
            <pc:sldMk cId="0" sldId="256"/>
            <ac:spMk id="99" creationId="{00000000-0000-0000-0000-000000000000}"/>
          </ac:spMkLst>
        </pc:spChg>
        <pc:picChg chg="mod">
          <ac:chgData name="venkatesh karnure" userId="841a249091f59a76" providerId="LiveId" clId="{E99BF525-6D14-4363-8577-9395F2CA10B5}" dt="2025-09-10T14:12:55.687" v="394" actId="1076"/>
          <ac:picMkLst>
            <pc:docMk/>
            <pc:sldMk cId="0" sldId="256"/>
            <ac:picMk id="3" creationId="{6391EE98-5D1C-3CF9-242A-80C2531C0413}"/>
          </ac:picMkLst>
        </pc:picChg>
      </pc:sldChg>
      <pc:sldChg chg="modSp mod modTransition">
        <pc:chgData name="venkatesh karnure" userId="841a249091f59a76" providerId="LiveId" clId="{E99BF525-6D14-4363-8577-9395F2CA10B5}" dt="2025-09-27T01:23:17.295" v="1587" actId="12"/>
        <pc:sldMkLst>
          <pc:docMk/>
          <pc:sldMk cId="0" sldId="257"/>
        </pc:sldMkLst>
        <pc:spChg chg="mod">
          <ac:chgData name="venkatesh karnure" userId="841a249091f59a76" providerId="LiveId" clId="{E99BF525-6D14-4363-8577-9395F2CA10B5}" dt="2025-09-27T01:23:17.295" v="1587" actId="12"/>
          <ac:spMkLst>
            <pc:docMk/>
            <pc:sldMk cId="0" sldId="257"/>
            <ac:spMk id="104" creationId="{00000000-0000-0000-0000-000000000000}"/>
          </ac:spMkLst>
        </pc:spChg>
        <pc:spChg chg="mod">
          <ac:chgData name="venkatesh karnure" userId="841a249091f59a76" providerId="LiveId" clId="{E99BF525-6D14-4363-8577-9395F2CA10B5}" dt="2025-09-26T10:47:28.852" v="1544" actId="207"/>
          <ac:spMkLst>
            <pc:docMk/>
            <pc:sldMk cId="0" sldId="257"/>
            <ac:spMk id="105" creationId="{00000000-0000-0000-0000-000000000000}"/>
          </ac:spMkLst>
        </pc:spChg>
      </pc:sldChg>
      <pc:sldChg chg="modSp mod modTransition">
        <pc:chgData name="venkatesh karnure" userId="841a249091f59a76" providerId="LiveId" clId="{E99BF525-6D14-4363-8577-9395F2CA10B5}" dt="2025-09-26T10:50:54.638" v="1553" actId="404"/>
        <pc:sldMkLst>
          <pc:docMk/>
          <pc:sldMk cId="0" sldId="258"/>
        </pc:sldMkLst>
        <pc:spChg chg="mod">
          <ac:chgData name="venkatesh karnure" userId="841a249091f59a76" providerId="LiveId" clId="{E99BF525-6D14-4363-8577-9395F2CA10B5}" dt="2025-09-26T10:50:54.638" v="1553" actId="404"/>
          <ac:spMkLst>
            <pc:docMk/>
            <pc:sldMk cId="0" sldId="258"/>
            <ac:spMk id="3" creationId="{24E01E55-4A33-75A3-7E07-308C6A83AF3B}"/>
          </ac:spMkLst>
        </pc:spChg>
        <pc:spChg chg="mod">
          <ac:chgData name="venkatesh karnure" userId="841a249091f59a76" providerId="LiveId" clId="{E99BF525-6D14-4363-8577-9395F2CA10B5}" dt="2025-09-13T07:05:57.782" v="943" actId="1076"/>
          <ac:spMkLst>
            <pc:docMk/>
            <pc:sldMk cId="0" sldId="258"/>
            <ac:spMk id="5" creationId="{436DD5B8-36FA-5D62-AF73-8FEF9081DBC1}"/>
          </ac:spMkLst>
        </pc:spChg>
        <pc:picChg chg="mod">
          <ac:chgData name="venkatesh karnure" userId="841a249091f59a76" providerId="LiveId" clId="{E99BF525-6D14-4363-8577-9395F2CA10B5}" dt="2025-09-15T07:08:30.515" v="961" actId="1440"/>
          <ac:picMkLst>
            <pc:docMk/>
            <pc:sldMk cId="0" sldId="258"/>
            <ac:picMk id="4" creationId="{B47AF5EB-1771-1CFE-0DEC-A0BC3B7FD47A}"/>
          </ac:picMkLst>
        </pc:picChg>
        <pc:picChg chg="mod">
          <ac:chgData name="venkatesh karnure" userId="841a249091f59a76" providerId="LiveId" clId="{E99BF525-6D14-4363-8577-9395F2CA10B5}" dt="2025-09-15T07:08:45.223" v="963" actId="1440"/>
          <ac:picMkLst>
            <pc:docMk/>
            <pc:sldMk cId="0" sldId="258"/>
            <ac:picMk id="6" creationId="{51209C99-69B9-5C28-1AF9-01696B214CFD}"/>
          </ac:picMkLst>
        </pc:picChg>
        <pc:picChg chg="mod">
          <ac:chgData name="venkatesh karnure" userId="841a249091f59a76" providerId="LiveId" clId="{E99BF525-6D14-4363-8577-9395F2CA10B5}" dt="2025-09-15T07:08:37.544" v="962" actId="1440"/>
          <ac:picMkLst>
            <pc:docMk/>
            <pc:sldMk cId="0" sldId="258"/>
            <ac:picMk id="7" creationId="{DB266EF3-ECEB-2CF4-FBB3-3DA70B1F1BEA}"/>
          </ac:picMkLst>
        </pc:picChg>
        <pc:picChg chg="mod">
          <ac:chgData name="venkatesh karnure" userId="841a249091f59a76" providerId="LiveId" clId="{E99BF525-6D14-4363-8577-9395F2CA10B5}" dt="2025-09-15T07:08:55.325" v="964" actId="1440"/>
          <ac:picMkLst>
            <pc:docMk/>
            <pc:sldMk cId="0" sldId="258"/>
            <ac:picMk id="9" creationId="{3D3B3B26-4BFD-0766-B799-DC058B667285}"/>
          </ac:picMkLst>
        </pc:picChg>
      </pc:sldChg>
      <pc:sldChg chg="modTransition">
        <pc:chgData name="venkatesh karnure" userId="841a249091f59a76" providerId="LiveId" clId="{E99BF525-6D14-4363-8577-9395F2CA10B5}" dt="2025-09-11T11:08:55.863" v="890"/>
        <pc:sldMkLst>
          <pc:docMk/>
          <pc:sldMk cId="0" sldId="259"/>
        </pc:sldMkLst>
      </pc:sldChg>
      <pc:sldChg chg="modSp mod modTransition">
        <pc:chgData name="venkatesh karnure" userId="841a249091f59a76" providerId="LiveId" clId="{E99BF525-6D14-4363-8577-9395F2CA10B5}" dt="2025-09-26T10:50:34.982" v="1551" actId="207"/>
        <pc:sldMkLst>
          <pc:docMk/>
          <pc:sldMk cId="959069251" sldId="260"/>
        </pc:sldMkLst>
        <pc:spChg chg="mod">
          <ac:chgData name="venkatesh karnure" userId="841a249091f59a76" providerId="LiveId" clId="{E99BF525-6D14-4363-8577-9395F2CA10B5}" dt="2025-09-26T10:50:34.982" v="1551" actId="207"/>
          <ac:spMkLst>
            <pc:docMk/>
            <pc:sldMk cId="959069251" sldId="260"/>
            <ac:spMk id="4" creationId="{CCE04474-8B2B-E5FF-D008-BF138F84F900}"/>
          </ac:spMkLst>
        </pc:spChg>
        <pc:picChg chg="mod">
          <ac:chgData name="venkatesh karnure" userId="841a249091f59a76" providerId="LiveId" clId="{E99BF525-6D14-4363-8577-9395F2CA10B5}" dt="2025-09-11T10:54:42.663" v="847" actId="1036"/>
          <ac:picMkLst>
            <pc:docMk/>
            <pc:sldMk cId="959069251" sldId="260"/>
            <ac:picMk id="5" creationId="{16A8104E-868F-A2D0-0DC4-6811786C9E9F}"/>
          </ac:picMkLst>
        </pc:picChg>
      </pc:sldChg>
      <pc:sldChg chg="addSp delSp modSp mod modTransition">
        <pc:chgData name="venkatesh karnure" userId="841a249091f59a76" providerId="LiveId" clId="{E99BF525-6D14-4363-8577-9395F2CA10B5}" dt="2025-09-27T01:28:29.444" v="1598" actId="20577"/>
        <pc:sldMkLst>
          <pc:docMk/>
          <pc:sldMk cId="529195622" sldId="261"/>
        </pc:sldMkLst>
        <pc:spChg chg="add del mod">
          <ac:chgData name="venkatesh karnure" userId="841a249091f59a76" providerId="LiveId" clId="{E99BF525-6D14-4363-8577-9395F2CA10B5}" dt="2025-09-26T10:44:09.038" v="1527"/>
          <ac:spMkLst>
            <pc:docMk/>
            <pc:sldMk cId="529195622" sldId="261"/>
            <ac:spMk id="4" creationId="{A4A7DCD2-0CB5-5C6A-679A-7EB54494E231}"/>
          </ac:spMkLst>
        </pc:spChg>
        <pc:spChg chg="mod">
          <ac:chgData name="venkatesh karnure" userId="841a249091f59a76" providerId="LiveId" clId="{E99BF525-6D14-4363-8577-9395F2CA10B5}" dt="2025-09-26T10:46:58.727" v="1543" actId="2085"/>
          <ac:spMkLst>
            <pc:docMk/>
            <pc:sldMk cId="529195622" sldId="261"/>
            <ac:spMk id="5" creationId="{3CC51A6F-25FF-1399-DA98-C5F3E7CC5CAD}"/>
          </ac:spMkLst>
        </pc:spChg>
        <pc:spChg chg="add mod">
          <ac:chgData name="venkatesh karnure" userId="841a249091f59a76" providerId="LiveId" clId="{E99BF525-6D14-4363-8577-9395F2CA10B5}" dt="2025-09-26T10:45:00.250" v="1532" actId="1076"/>
          <ac:spMkLst>
            <pc:docMk/>
            <pc:sldMk cId="529195622" sldId="261"/>
            <ac:spMk id="6" creationId="{5506C8F9-6FEA-FAC4-00E9-076CD91FE12F}"/>
          </ac:spMkLst>
        </pc:spChg>
        <pc:spChg chg="add mod">
          <ac:chgData name="venkatesh karnure" userId="841a249091f59a76" providerId="LiveId" clId="{E99BF525-6D14-4363-8577-9395F2CA10B5}" dt="2025-09-27T01:21:08.849" v="1582" actId="1076"/>
          <ac:spMkLst>
            <pc:docMk/>
            <pc:sldMk cId="529195622" sldId="261"/>
            <ac:spMk id="7" creationId="{58A343E3-0336-422D-8E65-5D0B608F6FA8}"/>
          </ac:spMkLst>
        </pc:spChg>
        <pc:spChg chg="mod">
          <ac:chgData name="venkatesh karnure" userId="841a249091f59a76" providerId="LiveId" clId="{E99BF525-6D14-4363-8577-9395F2CA10B5}" dt="2025-09-27T01:28:29.444" v="1598" actId="20577"/>
          <ac:spMkLst>
            <pc:docMk/>
            <pc:sldMk cId="529195622" sldId="261"/>
            <ac:spMk id="9" creationId="{85E13D8F-C86C-5E43-6F0B-5C02577167D6}"/>
          </ac:spMkLst>
        </pc:spChg>
        <pc:picChg chg="add del mod">
          <ac:chgData name="venkatesh karnure" userId="841a249091f59a76" providerId="LiveId" clId="{E99BF525-6D14-4363-8577-9395F2CA10B5}" dt="2025-09-26T10:45:22.603" v="1533" actId="21"/>
          <ac:picMkLst>
            <pc:docMk/>
            <pc:sldMk cId="529195622" sldId="261"/>
            <ac:picMk id="2" creationId="{B5386DB8-433D-F408-8A5C-4288A6BDD9CE}"/>
          </ac:picMkLst>
        </pc:picChg>
        <pc:picChg chg="add del mod">
          <ac:chgData name="venkatesh karnure" userId="841a249091f59a76" providerId="LiveId" clId="{E99BF525-6D14-4363-8577-9395F2CA10B5}" dt="2025-09-26T10:44:33.544" v="1529" actId="21"/>
          <ac:picMkLst>
            <pc:docMk/>
            <pc:sldMk cId="529195622" sldId="261"/>
            <ac:picMk id="3" creationId="{922637D3-4899-6825-511C-A5A3DC9187CF}"/>
          </ac:picMkLst>
        </pc:picChg>
      </pc:sldChg>
      <pc:sldChg chg="modTransition">
        <pc:chgData name="venkatesh karnure" userId="841a249091f59a76" providerId="LiveId" clId="{E99BF525-6D14-4363-8577-9395F2CA10B5}" dt="2025-09-11T11:04:10.371" v="862"/>
        <pc:sldMkLst>
          <pc:docMk/>
          <pc:sldMk cId="1259919355" sldId="262"/>
        </pc:sldMkLst>
      </pc:sldChg>
      <pc:sldChg chg="addSp delSp modSp mod ord modTransition">
        <pc:chgData name="venkatesh karnure" userId="841a249091f59a76" providerId="LiveId" clId="{E99BF525-6D14-4363-8577-9395F2CA10B5}" dt="2025-09-11T11:05:09.268" v="869"/>
        <pc:sldMkLst>
          <pc:docMk/>
          <pc:sldMk cId="2620732239" sldId="263"/>
        </pc:sldMkLst>
        <pc:spChg chg="mod">
          <ac:chgData name="venkatesh karnure" userId="841a249091f59a76" providerId="LiveId" clId="{E99BF525-6D14-4363-8577-9395F2CA10B5}" dt="2025-09-10T15:58:17.240" v="543" actId="1076"/>
          <ac:spMkLst>
            <pc:docMk/>
            <pc:sldMk cId="2620732239" sldId="263"/>
            <ac:spMk id="7" creationId="{1034E9CE-30D6-2E62-6F1A-352DB3BDF94F}"/>
          </ac:spMkLst>
        </pc:spChg>
        <pc:spChg chg="add mod">
          <ac:chgData name="venkatesh karnure" userId="841a249091f59a76" providerId="LiveId" clId="{E99BF525-6D14-4363-8577-9395F2CA10B5}" dt="2025-09-10T15:56:54.940" v="531" actId="14100"/>
          <ac:spMkLst>
            <pc:docMk/>
            <pc:sldMk cId="2620732239" sldId="263"/>
            <ac:spMk id="8" creationId="{56D15F8F-4DAD-10A0-CD9F-BCA945B13B78}"/>
          </ac:spMkLst>
        </pc:spChg>
        <pc:spChg chg="add mod">
          <ac:chgData name="venkatesh karnure" userId="841a249091f59a76" providerId="LiveId" clId="{E99BF525-6D14-4363-8577-9395F2CA10B5}" dt="2025-09-10T15:55:50.694" v="519" actId="14100"/>
          <ac:spMkLst>
            <pc:docMk/>
            <pc:sldMk cId="2620732239" sldId="263"/>
            <ac:spMk id="9" creationId="{D378F31F-5EAE-492B-3A8B-C6C57D0C96E4}"/>
          </ac:spMkLst>
        </pc:spChg>
        <pc:spChg chg="add mod">
          <ac:chgData name="venkatesh karnure" userId="841a249091f59a76" providerId="LiveId" clId="{E99BF525-6D14-4363-8577-9395F2CA10B5}" dt="2025-09-10T15:56:25.695" v="525" actId="14100"/>
          <ac:spMkLst>
            <pc:docMk/>
            <pc:sldMk cId="2620732239" sldId="263"/>
            <ac:spMk id="10" creationId="{49DD21B6-E0D1-396B-A4D5-BE9EA83547AD}"/>
          </ac:spMkLst>
        </pc:spChg>
        <pc:spChg chg="add mod">
          <ac:chgData name="venkatesh karnure" userId="841a249091f59a76" providerId="LiveId" clId="{E99BF525-6D14-4363-8577-9395F2CA10B5}" dt="2025-09-10T15:57:09.065" v="534" actId="14100"/>
          <ac:spMkLst>
            <pc:docMk/>
            <pc:sldMk cId="2620732239" sldId="263"/>
            <ac:spMk id="11" creationId="{E4280FE5-BC0B-E85A-ED9F-E54C248D0E04}"/>
          </ac:spMkLst>
        </pc:spChg>
        <pc:spChg chg="add mod">
          <ac:chgData name="venkatesh karnure" userId="841a249091f59a76" providerId="LiveId" clId="{E99BF525-6D14-4363-8577-9395F2CA10B5}" dt="2025-09-10T15:55:16.162" v="515" actId="14100"/>
          <ac:spMkLst>
            <pc:docMk/>
            <pc:sldMk cId="2620732239" sldId="263"/>
            <ac:spMk id="12" creationId="{CB0E7AD3-81B9-9F50-BB2C-593959730DF0}"/>
          </ac:spMkLst>
        </pc:spChg>
        <pc:spChg chg="add mod">
          <ac:chgData name="venkatesh karnure" userId="841a249091f59a76" providerId="LiveId" clId="{E99BF525-6D14-4363-8577-9395F2CA10B5}" dt="2025-09-10T15:57:24.592" v="538" actId="14100"/>
          <ac:spMkLst>
            <pc:docMk/>
            <pc:sldMk cId="2620732239" sldId="263"/>
            <ac:spMk id="13" creationId="{122106F9-7AB0-93FD-02DB-B994FCA4ED61}"/>
          </ac:spMkLst>
        </pc:spChg>
        <pc:spChg chg="add mod">
          <ac:chgData name="venkatesh karnure" userId="841a249091f59a76" providerId="LiveId" clId="{E99BF525-6D14-4363-8577-9395F2CA10B5}" dt="2025-09-10T16:14:50.025" v="598" actId="20577"/>
          <ac:spMkLst>
            <pc:docMk/>
            <pc:sldMk cId="2620732239" sldId="263"/>
            <ac:spMk id="14" creationId="{6F0398B2-10E7-99D8-ED19-7C67130CBE5B}"/>
          </ac:spMkLst>
        </pc:spChg>
        <pc:spChg chg="add mod">
          <ac:chgData name="venkatesh karnure" userId="841a249091f59a76" providerId="LiveId" clId="{E99BF525-6D14-4363-8577-9395F2CA10B5}" dt="2025-09-10T15:57:55.182" v="542" actId="14100"/>
          <ac:spMkLst>
            <pc:docMk/>
            <pc:sldMk cId="2620732239" sldId="263"/>
            <ac:spMk id="15" creationId="{0B7A4D93-71B6-FF54-43A3-B00A2DFC874B}"/>
          </ac:spMkLst>
        </pc:spChg>
        <pc:picChg chg="mod">
          <ac:chgData name="venkatesh karnure" userId="841a249091f59a76" providerId="LiveId" clId="{E99BF525-6D14-4363-8577-9395F2CA10B5}" dt="2025-09-10T15:56:31.166" v="527" actId="1076"/>
          <ac:picMkLst>
            <pc:docMk/>
            <pc:sldMk cId="2620732239" sldId="263"/>
            <ac:picMk id="2" creationId="{48606055-4F88-510D-B796-F8171CEEC964}"/>
          </ac:picMkLst>
        </pc:picChg>
      </pc:sldChg>
      <pc:sldChg chg="modSp mod modTransition">
        <pc:chgData name="venkatesh karnure" userId="841a249091f59a76" providerId="LiveId" clId="{E99BF525-6D14-4363-8577-9395F2CA10B5}" dt="2025-09-26T11:08:29.690" v="1563"/>
        <pc:sldMkLst>
          <pc:docMk/>
          <pc:sldMk cId="409819631" sldId="264"/>
        </pc:sldMkLst>
        <pc:spChg chg="mod">
          <ac:chgData name="venkatesh karnure" userId="841a249091f59a76" providerId="LiveId" clId="{E99BF525-6D14-4363-8577-9395F2CA10B5}" dt="2025-09-26T11:08:29.690" v="1563"/>
          <ac:spMkLst>
            <pc:docMk/>
            <pc:sldMk cId="409819631" sldId="264"/>
            <ac:spMk id="2" creationId="{33243445-D424-AD9D-280B-F3D8E21B1C4C}"/>
          </ac:spMkLst>
        </pc:spChg>
        <pc:picChg chg="mod">
          <ac:chgData name="venkatesh karnure" userId="841a249091f59a76" providerId="LiveId" clId="{E99BF525-6D14-4363-8577-9395F2CA10B5}" dt="2025-09-10T16:14:08.393" v="592" actId="1076"/>
          <ac:picMkLst>
            <pc:docMk/>
            <pc:sldMk cId="409819631" sldId="264"/>
            <ac:picMk id="3" creationId="{89A9B6EC-D43E-EC11-D921-317784E67627}"/>
          </ac:picMkLst>
        </pc:picChg>
      </pc:sldChg>
      <pc:sldChg chg="delSp modSp mod modTransition">
        <pc:chgData name="venkatesh karnure" userId="841a249091f59a76" providerId="LiveId" clId="{E99BF525-6D14-4363-8577-9395F2CA10B5}" dt="2025-09-26T11:08:17.553" v="1562"/>
        <pc:sldMkLst>
          <pc:docMk/>
          <pc:sldMk cId="2930731655" sldId="265"/>
        </pc:sldMkLst>
        <pc:spChg chg="mod">
          <ac:chgData name="venkatesh karnure" userId="841a249091f59a76" providerId="LiveId" clId="{E99BF525-6D14-4363-8577-9395F2CA10B5}" dt="2025-09-26T11:08:17.553" v="1562"/>
          <ac:spMkLst>
            <pc:docMk/>
            <pc:sldMk cId="2930731655" sldId="265"/>
            <ac:spMk id="2" creationId="{57604DDF-1E94-E049-69D2-8F50D2CF7128}"/>
          </ac:spMkLst>
        </pc:spChg>
        <pc:spChg chg="mod">
          <ac:chgData name="venkatesh karnure" userId="841a249091f59a76" providerId="LiveId" clId="{E99BF525-6D14-4363-8577-9395F2CA10B5}" dt="2025-09-25T16:37:35.332" v="1504" actId="1076"/>
          <ac:spMkLst>
            <pc:docMk/>
            <pc:sldMk cId="2930731655" sldId="265"/>
            <ac:spMk id="3" creationId="{2885742C-9D2A-8338-EFE9-E4E89D6457E7}"/>
          </ac:spMkLst>
        </pc:spChg>
        <pc:spChg chg="mod">
          <ac:chgData name="venkatesh karnure" userId="841a249091f59a76" providerId="LiveId" clId="{E99BF525-6D14-4363-8577-9395F2CA10B5}" dt="2025-09-10T16:15:43.711" v="602" actId="14100"/>
          <ac:spMkLst>
            <pc:docMk/>
            <pc:sldMk cId="2930731655" sldId="265"/>
            <ac:spMk id="10" creationId="{A3314779-696D-6360-A0E4-F7BE3088BC76}"/>
          </ac:spMkLst>
        </pc:spChg>
        <pc:picChg chg="mod">
          <ac:chgData name="venkatesh karnure" userId="841a249091f59a76" providerId="LiveId" clId="{E99BF525-6D14-4363-8577-9395F2CA10B5}" dt="2025-09-25T16:37:21.276" v="1503" actId="1076"/>
          <ac:picMkLst>
            <pc:docMk/>
            <pc:sldMk cId="2930731655" sldId="265"/>
            <ac:picMk id="4" creationId="{51045F29-2688-AABA-9C21-DD30CE2245F3}"/>
          </ac:picMkLst>
        </pc:picChg>
        <pc:picChg chg="mod">
          <ac:chgData name="venkatesh karnure" userId="841a249091f59a76" providerId="LiveId" clId="{E99BF525-6D14-4363-8577-9395F2CA10B5}" dt="2025-09-25T16:37:10.928" v="1501" actId="14100"/>
          <ac:picMkLst>
            <pc:docMk/>
            <pc:sldMk cId="2930731655" sldId="265"/>
            <ac:picMk id="6" creationId="{E3142CBD-5D74-AC95-891C-F600D3DF0B7C}"/>
          </ac:picMkLst>
        </pc:picChg>
      </pc:sldChg>
      <pc:sldChg chg="modSp mod modTransition">
        <pc:chgData name="venkatesh karnure" userId="841a249091f59a76" providerId="LiveId" clId="{E99BF525-6D14-4363-8577-9395F2CA10B5}" dt="2025-09-16T13:09:51.943" v="1489" actId="1076"/>
        <pc:sldMkLst>
          <pc:docMk/>
          <pc:sldMk cId="3998977761" sldId="266"/>
        </pc:sldMkLst>
        <pc:spChg chg="mod">
          <ac:chgData name="venkatesh karnure" userId="841a249091f59a76" providerId="LiveId" clId="{E99BF525-6D14-4363-8577-9395F2CA10B5}" dt="2025-09-10T16:05:50.541" v="564" actId="13822"/>
          <ac:spMkLst>
            <pc:docMk/>
            <pc:sldMk cId="3998977761" sldId="266"/>
            <ac:spMk id="2" creationId="{236357E9-0A4A-E29D-391E-8A986FC07D21}"/>
          </ac:spMkLst>
        </pc:spChg>
        <pc:picChg chg="mod">
          <ac:chgData name="venkatesh karnure" userId="841a249091f59a76" providerId="LiveId" clId="{E99BF525-6D14-4363-8577-9395F2CA10B5}" dt="2025-09-15T07:09:13.242" v="966" actId="1440"/>
          <ac:picMkLst>
            <pc:docMk/>
            <pc:sldMk cId="3998977761" sldId="266"/>
            <ac:picMk id="4" creationId="{6084AB76-4D11-BC22-AE97-00DE227207A0}"/>
          </ac:picMkLst>
        </pc:picChg>
        <pc:picChg chg="mod">
          <ac:chgData name="venkatesh karnure" userId="841a249091f59a76" providerId="LiveId" clId="{E99BF525-6D14-4363-8577-9395F2CA10B5}" dt="2025-09-16T13:09:51.943" v="1489" actId="1076"/>
          <ac:picMkLst>
            <pc:docMk/>
            <pc:sldMk cId="3998977761" sldId="266"/>
            <ac:picMk id="6" creationId="{5F413EF7-DE61-2473-75E5-99322C5E081E}"/>
          </ac:picMkLst>
        </pc:picChg>
      </pc:sldChg>
      <pc:sldChg chg="modSp mod modTransition">
        <pc:chgData name="venkatesh karnure" userId="841a249091f59a76" providerId="LiveId" clId="{E99BF525-6D14-4363-8577-9395F2CA10B5}" dt="2025-09-26T11:08:50.781" v="1564"/>
        <pc:sldMkLst>
          <pc:docMk/>
          <pc:sldMk cId="1440606079" sldId="267"/>
        </pc:sldMkLst>
        <pc:spChg chg="mod">
          <ac:chgData name="venkatesh karnure" userId="841a249091f59a76" providerId="LiveId" clId="{E99BF525-6D14-4363-8577-9395F2CA10B5}" dt="2025-09-26T11:08:50.781" v="1564"/>
          <ac:spMkLst>
            <pc:docMk/>
            <pc:sldMk cId="1440606079" sldId="267"/>
            <ac:spMk id="2" creationId="{AE1FD561-A432-E691-3ABC-6B34DF9205A4}"/>
          </ac:spMkLst>
        </pc:spChg>
        <pc:picChg chg="mod">
          <ac:chgData name="venkatesh karnure" userId="841a249091f59a76" providerId="LiveId" clId="{E99BF525-6D14-4363-8577-9395F2CA10B5}" dt="2025-09-10T16:03:49.505" v="550" actId="14100"/>
          <ac:picMkLst>
            <pc:docMk/>
            <pc:sldMk cId="1440606079" sldId="267"/>
            <ac:picMk id="4" creationId="{A864333A-46E0-94A4-595E-017AC0DA9FDB}"/>
          </ac:picMkLst>
        </pc:picChg>
      </pc:sldChg>
      <pc:sldChg chg="addSp delSp modSp mod modTransition">
        <pc:chgData name="venkatesh karnure" userId="841a249091f59a76" providerId="LiveId" clId="{E99BF525-6D14-4363-8577-9395F2CA10B5}" dt="2025-09-15T14:20:32.759" v="1459" actId="20577"/>
        <pc:sldMkLst>
          <pc:docMk/>
          <pc:sldMk cId="1159855027" sldId="268"/>
        </pc:sldMkLst>
        <pc:spChg chg="mod">
          <ac:chgData name="venkatesh karnure" userId="841a249091f59a76" providerId="LiveId" clId="{E99BF525-6D14-4363-8577-9395F2CA10B5}" dt="2025-09-15T06:59:54.039" v="959" actId="20577"/>
          <ac:spMkLst>
            <pc:docMk/>
            <pc:sldMk cId="1159855027" sldId="268"/>
            <ac:spMk id="2" creationId="{9A1F4EB6-EB00-4FE0-1F20-9FC6A6701F91}"/>
          </ac:spMkLst>
        </pc:spChg>
        <pc:spChg chg="mod">
          <ac:chgData name="venkatesh karnure" userId="841a249091f59a76" providerId="LiveId" clId="{E99BF525-6D14-4363-8577-9395F2CA10B5}" dt="2025-09-10T16:12:23.727" v="587" actId="13822"/>
          <ac:spMkLst>
            <pc:docMk/>
            <pc:sldMk cId="1159855027" sldId="268"/>
            <ac:spMk id="3" creationId="{B3DC93D3-38D0-11D7-DFD1-12BB1CFC7B12}"/>
          </ac:spMkLst>
        </pc:spChg>
        <pc:spChg chg="mod">
          <ac:chgData name="venkatesh karnure" userId="841a249091f59a76" providerId="LiveId" clId="{E99BF525-6D14-4363-8577-9395F2CA10B5}" dt="2025-09-15T14:20:32.759" v="1459" actId="20577"/>
          <ac:spMkLst>
            <pc:docMk/>
            <pc:sldMk cId="1159855027" sldId="268"/>
            <ac:spMk id="8" creationId="{C8C9A990-E87F-51CC-D74B-2AC815E78CA3}"/>
          </ac:spMkLst>
        </pc:spChg>
        <pc:picChg chg="mod">
          <ac:chgData name="venkatesh karnure" userId="841a249091f59a76" providerId="LiveId" clId="{E99BF525-6D14-4363-8577-9395F2CA10B5}" dt="2025-09-15T12:58:28.388" v="973" actId="14100"/>
          <ac:picMkLst>
            <pc:docMk/>
            <pc:sldMk cId="1159855027" sldId="268"/>
            <ac:picMk id="5" creationId="{33A112CA-DE85-5C1D-B5A5-7C34940C5C3F}"/>
          </ac:picMkLst>
        </pc:picChg>
        <pc:picChg chg="add mod">
          <ac:chgData name="venkatesh karnure" userId="841a249091f59a76" providerId="LiveId" clId="{E99BF525-6D14-4363-8577-9395F2CA10B5}" dt="2025-09-15T12:58:51.149" v="975" actId="1076"/>
          <ac:picMkLst>
            <pc:docMk/>
            <pc:sldMk cId="1159855027" sldId="268"/>
            <ac:picMk id="6" creationId="{50B9E9CF-6B6A-2991-E33E-96B49376864C}"/>
          </ac:picMkLst>
        </pc:picChg>
      </pc:sldChg>
      <pc:sldChg chg="addSp modSp mod modTransition">
        <pc:chgData name="venkatesh karnure" userId="841a249091f59a76" providerId="LiveId" clId="{E99BF525-6D14-4363-8577-9395F2CA10B5}" dt="2025-09-26T11:09:02.818" v="1565"/>
        <pc:sldMkLst>
          <pc:docMk/>
          <pc:sldMk cId="933894930" sldId="269"/>
        </pc:sldMkLst>
        <pc:spChg chg="mod">
          <ac:chgData name="venkatesh karnure" userId="841a249091f59a76" providerId="LiveId" clId="{E99BF525-6D14-4363-8577-9395F2CA10B5}" dt="2025-09-26T11:09:02.818" v="1565"/>
          <ac:spMkLst>
            <pc:docMk/>
            <pc:sldMk cId="933894930" sldId="269"/>
            <ac:spMk id="2" creationId="{2A048B3E-6454-45B6-9514-72D4728E09FD}"/>
          </ac:spMkLst>
        </pc:spChg>
        <pc:spChg chg="mod">
          <ac:chgData name="venkatesh karnure" userId="841a249091f59a76" providerId="LiveId" clId="{E99BF525-6D14-4363-8577-9395F2CA10B5}" dt="2025-09-10T16:19:37.969" v="625" actId="14100"/>
          <ac:spMkLst>
            <pc:docMk/>
            <pc:sldMk cId="933894930" sldId="269"/>
            <ac:spMk id="7" creationId="{BCF2660F-EB61-913D-98A2-90130EC1D78B}"/>
          </ac:spMkLst>
        </pc:spChg>
        <pc:picChg chg="add mod">
          <ac:chgData name="venkatesh karnure" userId="841a249091f59a76" providerId="LiveId" clId="{E99BF525-6D14-4363-8577-9395F2CA10B5}" dt="2025-09-15T14:36:39.076" v="1483" actId="1076"/>
          <ac:picMkLst>
            <pc:docMk/>
            <pc:sldMk cId="933894930" sldId="269"/>
            <ac:picMk id="3" creationId="{84CD4083-89E6-742C-371F-276867F00153}"/>
          </ac:picMkLst>
        </pc:picChg>
        <pc:picChg chg="mod">
          <ac:chgData name="venkatesh karnure" userId="841a249091f59a76" providerId="LiveId" clId="{E99BF525-6D14-4363-8577-9395F2CA10B5}" dt="2025-09-15T14:35:00.322" v="1475" actId="1076"/>
          <ac:picMkLst>
            <pc:docMk/>
            <pc:sldMk cId="933894930" sldId="269"/>
            <ac:picMk id="4" creationId="{BF5C8AE6-18DF-76D1-A173-BC454A285BF8}"/>
          </ac:picMkLst>
        </pc:picChg>
      </pc:sldChg>
      <pc:sldChg chg="addSp modSp mod modTransition">
        <pc:chgData name="venkatesh karnure" userId="841a249091f59a76" providerId="LiveId" clId="{E99BF525-6D14-4363-8577-9395F2CA10B5}" dt="2025-09-26T11:09:11.928" v="1566"/>
        <pc:sldMkLst>
          <pc:docMk/>
          <pc:sldMk cId="2224714466" sldId="270"/>
        </pc:sldMkLst>
        <pc:spChg chg="mod">
          <ac:chgData name="venkatesh karnure" userId="841a249091f59a76" providerId="LiveId" clId="{E99BF525-6D14-4363-8577-9395F2CA10B5}" dt="2025-09-26T11:09:11.928" v="1566"/>
          <ac:spMkLst>
            <pc:docMk/>
            <pc:sldMk cId="2224714466" sldId="270"/>
            <ac:spMk id="2" creationId="{F17EE4BD-B1CE-17CA-6128-033D9DBB7D22}"/>
          </ac:spMkLst>
        </pc:spChg>
        <pc:spChg chg="add">
          <ac:chgData name="venkatesh karnure" userId="841a249091f59a76" providerId="LiveId" clId="{E99BF525-6D14-4363-8577-9395F2CA10B5}" dt="2025-09-10T16:22:31.948" v="634"/>
          <ac:spMkLst>
            <pc:docMk/>
            <pc:sldMk cId="2224714466" sldId="270"/>
            <ac:spMk id="3" creationId="{8DD8E969-8CA9-EAB3-BB56-3F55743E46F7}"/>
          </ac:spMkLst>
        </pc:spChg>
        <pc:spChg chg="mod">
          <ac:chgData name="venkatesh karnure" userId="841a249091f59a76" providerId="LiveId" clId="{E99BF525-6D14-4363-8577-9395F2CA10B5}" dt="2025-09-15T14:22:53.744" v="1464" actId="255"/>
          <ac:spMkLst>
            <pc:docMk/>
            <pc:sldMk cId="2224714466" sldId="270"/>
            <ac:spMk id="8" creationId="{6D9D8B7D-1941-D9F7-18C4-62B6B43E4464}"/>
          </ac:spMkLst>
        </pc:spChg>
        <pc:picChg chg="mod">
          <ac:chgData name="venkatesh karnure" userId="841a249091f59a76" providerId="LiveId" clId="{E99BF525-6D14-4363-8577-9395F2CA10B5}" dt="2025-09-15T07:09:42.579" v="968" actId="1440"/>
          <ac:picMkLst>
            <pc:docMk/>
            <pc:sldMk cId="2224714466" sldId="270"/>
            <ac:picMk id="4" creationId="{C42D8906-D303-3824-745A-52ACC8F97488}"/>
          </ac:picMkLst>
        </pc:picChg>
        <pc:picChg chg="add mod">
          <ac:chgData name="venkatesh karnure" userId="841a249091f59a76" providerId="LiveId" clId="{E99BF525-6D14-4363-8577-9395F2CA10B5}" dt="2025-09-15T14:24:25.727" v="1470" actId="1076"/>
          <ac:picMkLst>
            <pc:docMk/>
            <pc:sldMk cId="2224714466" sldId="270"/>
            <ac:picMk id="5" creationId="{A0631CF0-B0D3-4586-3F1E-86C01324A7DD}"/>
          </ac:picMkLst>
        </pc:picChg>
      </pc:sldChg>
      <pc:sldChg chg="addSp delSp modSp mod modTransition">
        <pc:chgData name="venkatesh karnure" userId="841a249091f59a76" providerId="LiveId" clId="{E99BF525-6D14-4363-8577-9395F2CA10B5}" dt="2025-09-27T01:19:41.184" v="1580" actId="14100"/>
        <pc:sldMkLst>
          <pc:docMk/>
          <pc:sldMk cId="1989435837" sldId="271"/>
        </pc:sldMkLst>
        <pc:spChg chg="mod">
          <ac:chgData name="venkatesh karnure" userId="841a249091f59a76" providerId="LiveId" clId="{E99BF525-6D14-4363-8577-9395F2CA10B5}" dt="2025-09-26T11:09:21.417" v="1567"/>
          <ac:spMkLst>
            <pc:docMk/>
            <pc:sldMk cId="1989435837" sldId="271"/>
            <ac:spMk id="2" creationId="{1DCC8CCD-5463-27A0-41CA-06323B5EAB54}"/>
          </ac:spMkLst>
        </pc:spChg>
        <pc:spChg chg="mod">
          <ac:chgData name="venkatesh karnure" userId="841a249091f59a76" providerId="LiveId" clId="{E99BF525-6D14-4363-8577-9395F2CA10B5}" dt="2025-09-15T14:37:08.281" v="1484" actId="20577"/>
          <ac:spMkLst>
            <pc:docMk/>
            <pc:sldMk cId="1989435837" sldId="271"/>
            <ac:spMk id="5" creationId="{02549441-D9E2-81E1-F5C5-FDB6F5C3F093}"/>
          </ac:spMkLst>
        </pc:spChg>
        <pc:picChg chg="del mod">
          <ac:chgData name="venkatesh karnure" userId="841a249091f59a76" providerId="LiveId" clId="{E99BF525-6D14-4363-8577-9395F2CA10B5}" dt="2025-09-27T01:18:53.484" v="1572" actId="21"/>
          <ac:picMkLst>
            <pc:docMk/>
            <pc:sldMk cId="1989435837" sldId="271"/>
            <ac:picMk id="4" creationId="{5B9E3A34-39CF-B758-D10A-9454B4DBA3F1}"/>
          </ac:picMkLst>
        </pc:picChg>
        <pc:picChg chg="add mod">
          <ac:chgData name="venkatesh karnure" userId="841a249091f59a76" providerId="LiveId" clId="{E99BF525-6D14-4363-8577-9395F2CA10B5}" dt="2025-09-27T01:19:41.184" v="1580" actId="14100"/>
          <ac:picMkLst>
            <pc:docMk/>
            <pc:sldMk cId="1989435837" sldId="271"/>
            <ac:picMk id="6" creationId="{0B339083-EBC5-1140-0CF2-135C2BDB8723}"/>
          </ac:picMkLst>
        </pc:picChg>
      </pc:sldChg>
      <pc:sldChg chg="modSp del mod modTransition">
        <pc:chgData name="venkatesh karnure" userId="841a249091f59a76" providerId="LiveId" clId="{E99BF525-6D14-4363-8577-9395F2CA10B5}" dt="2025-09-13T12:37:53.419" v="945" actId="2696"/>
        <pc:sldMkLst>
          <pc:docMk/>
          <pc:sldMk cId="1592075588" sldId="272"/>
        </pc:sldMkLst>
      </pc:sldChg>
      <pc:sldChg chg="addSp delSp modSp mod modTransition">
        <pc:chgData name="venkatesh karnure" userId="841a249091f59a76" providerId="LiveId" clId="{E99BF525-6D14-4363-8577-9395F2CA10B5}" dt="2025-09-15T07:51:02.894" v="972" actId="14100"/>
        <pc:sldMkLst>
          <pc:docMk/>
          <pc:sldMk cId="2308031703" sldId="273"/>
        </pc:sldMkLst>
        <pc:spChg chg="mod">
          <ac:chgData name="venkatesh karnure" userId="841a249091f59a76" providerId="LiveId" clId="{E99BF525-6D14-4363-8577-9395F2CA10B5}" dt="2025-09-10T16:28:44.493" v="695" actId="13822"/>
          <ac:spMkLst>
            <pc:docMk/>
            <pc:sldMk cId="2308031703" sldId="273"/>
            <ac:spMk id="2" creationId="{628025D2-B7CF-87A5-B595-D5DE69FE904A}"/>
          </ac:spMkLst>
        </pc:spChg>
        <pc:spChg chg="mod">
          <ac:chgData name="venkatesh karnure" userId="841a249091f59a76" providerId="LiveId" clId="{E99BF525-6D14-4363-8577-9395F2CA10B5}" dt="2025-09-10T16:34:14.125" v="786" actId="14100"/>
          <ac:spMkLst>
            <pc:docMk/>
            <pc:sldMk cId="2308031703" sldId="273"/>
            <ac:spMk id="6" creationId="{B57C3691-C002-53AC-81D9-61CD3ED17283}"/>
          </ac:spMkLst>
        </pc:spChg>
        <pc:spChg chg="add mod">
          <ac:chgData name="venkatesh karnure" userId="841a249091f59a76" providerId="LiveId" clId="{E99BF525-6D14-4363-8577-9395F2CA10B5}" dt="2025-09-10T16:34:03.402" v="784" actId="13822"/>
          <ac:spMkLst>
            <pc:docMk/>
            <pc:sldMk cId="2308031703" sldId="273"/>
            <ac:spMk id="13" creationId="{A2A89343-311B-B7F1-A3E5-94F6453DCC38}"/>
          </ac:spMkLst>
        </pc:spChg>
        <pc:picChg chg="mod">
          <ac:chgData name="venkatesh karnure" userId="841a249091f59a76" providerId="LiveId" clId="{E99BF525-6D14-4363-8577-9395F2CA10B5}" dt="2025-09-15T07:51:02.894" v="972" actId="14100"/>
          <ac:picMkLst>
            <pc:docMk/>
            <pc:sldMk cId="2308031703" sldId="273"/>
            <ac:picMk id="5" creationId="{22F9BEE8-D154-2E88-0F02-A580F7AC677F}"/>
          </ac:picMkLst>
        </pc:picChg>
      </pc:sldChg>
      <pc:sldChg chg="modSp mod modTransition">
        <pc:chgData name="venkatesh karnure" userId="841a249091f59a76" providerId="LiveId" clId="{E99BF525-6D14-4363-8577-9395F2CA10B5}" dt="2025-09-26T11:09:37.843" v="1568"/>
        <pc:sldMkLst>
          <pc:docMk/>
          <pc:sldMk cId="3735151989" sldId="274"/>
        </pc:sldMkLst>
        <pc:spChg chg="mod">
          <ac:chgData name="venkatesh karnure" userId="841a249091f59a76" providerId="LiveId" clId="{E99BF525-6D14-4363-8577-9395F2CA10B5}" dt="2025-09-26T11:09:37.843" v="1568"/>
          <ac:spMkLst>
            <pc:docMk/>
            <pc:sldMk cId="3735151989" sldId="274"/>
            <ac:spMk id="2" creationId="{12C20363-5AF0-0981-C1EF-1EBB428F70A0}"/>
          </ac:spMkLst>
        </pc:spChg>
        <pc:picChg chg="mod">
          <ac:chgData name="venkatesh karnure" userId="841a249091f59a76" providerId="LiveId" clId="{E99BF525-6D14-4363-8577-9395F2CA10B5}" dt="2025-09-16T13:18:31.540" v="1493" actId="14100"/>
          <ac:picMkLst>
            <pc:docMk/>
            <pc:sldMk cId="3735151989" sldId="274"/>
            <ac:picMk id="4" creationId="{B4BCCBC3-EA84-B211-0511-930918DD55B6}"/>
          </ac:picMkLst>
        </pc:picChg>
      </pc:sldChg>
      <pc:sldChg chg="modSp add del mod modTransition">
        <pc:chgData name="venkatesh karnure" userId="841a249091f59a76" providerId="LiveId" clId="{E99BF525-6D14-4363-8577-9395F2CA10B5}" dt="2025-09-20T01:13:29.722" v="1498" actId="2696"/>
        <pc:sldMkLst>
          <pc:docMk/>
          <pc:sldMk cId="1325995801" sldId="275"/>
        </pc:sldMkLst>
      </pc:sldChg>
      <pc:sldChg chg="modSp mod modTransition">
        <pc:chgData name="venkatesh karnure" userId="841a249091f59a76" providerId="LiveId" clId="{E99BF525-6D14-4363-8577-9395F2CA10B5}" dt="2025-09-26T11:09:49.220" v="1569"/>
        <pc:sldMkLst>
          <pc:docMk/>
          <pc:sldMk cId="1344594590" sldId="276"/>
        </pc:sldMkLst>
        <pc:spChg chg="mod">
          <ac:chgData name="venkatesh karnure" userId="841a249091f59a76" providerId="LiveId" clId="{E99BF525-6D14-4363-8577-9395F2CA10B5}" dt="2025-09-26T11:09:49.220" v="1569"/>
          <ac:spMkLst>
            <pc:docMk/>
            <pc:sldMk cId="1344594590" sldId="276"/>
            <ac:spMk id="2" creationId="{C59EF411-3171-1F47-1469-0976B92E40D3}"/>
          </ac:spMkLst>
        </pc:spChg>
        <pc:spChg chg="mod">
          <ac:chgData name="venkatesh karnure" userId="841a249091f59a76" providerId="LiveId" clId="{E99BF525-6D14-4363-8577-9395F2CA10B5}" dt="2025-09-16T13:25:48.345" v="1495" actId="20577"/>
          <ac:spMkLst>
            <pc:docMk/>
            <pc:sldMk cId="1344594590" sldId="276"/>
            <ac:spMk id="5" creationId="{94BDEB7F-6B2C-8A11-5B98-82BA831D3B99}"/>
          </ac:spMkLst>
        </pc:spChg>
        <pc:picChg chg="mod">
          <ac:chgData name="venkatesh karnure" userId="841a249091f59a76" providerId="LiveId" clId="{E99BF525-6D14-4363-8577-9395F2CA10B5}" dt="2025-09-15T07:11:15.088" v="969" actId="208"/>
          <ac:picMkLst>
            <pc:docMk/>
            <pc:sldMk cId="1344594590" sldId="276"/>
            <ac:picMk id="4" creationId="{E0747D85-FC11-B309-507A-F55A04BA7F1F}"/>
          </ac:picMkLst>
        </pc:picChg>
      </pc:sldChg>
      <pc:sldChg chg="addSp modSp mod modTransition">
        <pc:chgData name="venkatesh karnure" userId="841a249091f59a76" providerId="LiveId" clId="{E99BF525-6D14-4363-8577-9395F2CA10B5}" dt="2025-09-11T11:07:57.573" v="886"/>
        <pc:sldMkLst>
          <pc:docMk/>
          <pc:sldMk cId="1651798174" sldId="277"/>
        </pc:sldMkLst>
        <pc:spChg chg="mod">
          <ac:chgData name="venkatesh karnure" userId="841a249091f59a76" providerId="LiveId" clId="{E99BF525-6D14-4363-8577-9395F2CA10B5}" dt="2025-09-10T16:44:26.276" v="816" actId="13822"/>
          <ac:spMkLst>
            <pc:docMk/>
            <pc:sldMk cId="1651798174" sldId="277"/>
            <ac:spMk id="2" creationId="{62BCF9D8-E776-482B-14DD-1CADD761069F}"/>
          </ac:spMkLst>
        </pc:spChg>
        <pc:picChg chg="add mod">
          <ac:chgData name="venkatesh karnure" userId="841a249091f59a76" providerId="LiveId" clId="{E99BF525-6D14-4363-8577-9395F2CA10B5}" dt="2025-09-11T11:02:12.379" v="851" actId="1440"/>
          <ac:picMkLst>
            <pc:docMk/>
            <pc:sldMk cId="1651798174" sldId="277"/>
            <ac:picMk id="3" creationId="{FC00FB17-6F03-A709-A31B-1678161C46D9}"/>
          </ac:picMkLst>
        </pc:picChg>
        <pc:picChg chg="mod">
          <ac:chgData name="venkatesh karnure" userId="841a249091f59a76" providerId="LiveId" clId="{E99BF525-6D14-4363-8577-9395F2CA10B5}" dt="2025-09-10T16:44:43.288" v="818" actId="1440"/>
          <ac:picMkLst>
            <pc:docMk/>
            <pc:sldMk cId="1651798174" sldId="277"/>
            <ac:picMk id="4" creationId="{CC3476EE-7EF8-84A0-F860-E5A76C9E729E}"/>
          </ac:picMkLst>
        </pc:picChg>
        <pc:picChg chg="add mod">
          <ac:chgData name="venkatesh karnure" userId="841a249091f59a76" providerId="LiveId" clId="{E99BF525-6D14-4363-8577-9395F2CA10B5}" dt="2025-09-11T11:02:20.750" v="854" actId="1036"/>
          <ac:picMkLst>
            <pc:docMk/>
            <pc:sldMk cId="1651798174" sldId="277"/>
            <ac:picMk id="5" creationId="{9B86CA34-389E-815B-2CA6-C19F98DEB873}"/>
          </ac:picMkLst>
        </pc:picChg>
      </pc:sldChg>
      <pc:sldChg chg="modSp mod modTransition">
        <pc:chgData name="venkatesh karnure" userId="841a249091f59a76" providerId="LiveId" clId="{E99BF525-6D14-4363-8577-9395F2CA10B5}" dt="2025-09-11T11:08:08.424" v="887"/>
        <pc:sldMkLst>
          <pc:docMk/>
          <pc:sldMk cId="903994919" sldId="278"/>
        </pc:sldMkLst>
        <pc:spChg chg="mod">
          <ac:chgData name="venkatesh karnure" userId="841a249091f59a76" providerId="LiveId" clId="{E99BF525-6D14-4363-8577-9395F2CA10B5}" dt="2025-09-10T16:46:03.010" v="821" actId="27636"/>
          <ac:spMkLst>
            <pc:docMk/>
            <pc:sldMk cId="903994919" sldId="278"/>
            <ac:spMk id="2" creationId="{45DAF3BD-5728-85EB-88DF-5C01E7E15ECF}"/>
          </ac:spMkLst>
        </pc:spChg>
        <pc:picChg chg="mod">
          <ac:chgData name="venkatesh karnure" userId="841a249091f59a76" providerId="LiveId" clId="{E99BF525-6D14-4363-8577-9395F2CA10B5}" dt="2025-09-11T10:42:48.894" v="828" actId="1076"/>
          <ac:picMkLst>
            <pc:docMk/>
            <pc:sldMk cId="903994919" sldId="278"/>
            <ac:picMk id="4" creationId="{456C3CF5-9859-506E-ADF5-8A0A0B67662C}"/>
          </ac:picMkLst>
        </pc:picChg>
      </pc:sldChg>
      <pc:sldChg chg="modSp mod modTransition">
        <pc:chgData name="venkatesh karnure" userId="841a249091f59a76" providerId="LiveId" clId="{E99BF525-6D14-4363-8577-9395F2CA10B5}" dt="2025-09-26T10:52:42.926" v="1561" actId="207"/>
        <pc:sldMkLst>
          <pc:docMk/>
          <pc:sldMk cId="3257001006" sldId="279"/>
        </pc:sldMkLst>
        <pc:spChg chg="mod">
          <ac:chgData name="venkatesh karnure" userId="841a249091f59a76" providerId="LiveId" clId="{E99BF525-6D14-4363-8577-9395F2CA10B5}" dt="2025-09-10T12:47:22.984" v="389" actId="13822"/>
          <ac:spMkLst>
            <pc:docMk/>
            <pc:sldMk cId="3257001006" sldId="279"/>
            <ac:spMk id="2" creationId="{A2A58C59-5689-345A-8F4F-64D3F6C66BEC}"/>
          </ac:spMkLst>
        </pc:spChg>
        <pc:spChg chg="mod">
          <ac:chgData name="venkatesh karnure" userId="841a249091f59a76" providerId="LiveId" clId="{E99BF525-6D14-4363-8577-9395F2CA10B5}" dt="2025-09-26T10:52:42.926" v="1561" actId="207"/>
          <ac:spMkLst>
            <pc:docMk/>
            <pc:sldMk cId="3257001006" sldId="279"/>
            <ac:spMk id="3" creationId="{7913F7CB-8A8E-AFB8-F37B-DD00CE0A1F6E}"/>
          </ac:spMkLst>
        </pc:spChg>
      </pc:sldChg>
    </pc:docChg>
  </pc:docChgLst>
  <pc:docChgLst>
    <pc:chgData name="venkatesh karnure" userId="841a249091f59a76" providerId="LiveId" clId="{7C8E7E42-9696-408B-973B-DBAF3F8AF7AD}"/>
    <pc:docChg chg="undo custSel addSld delSld modSld">
      <pc:chgData name="venkatesh karnure" userId="841a249091f59a76" providerId="LiveId" clId="{7C8E7E42-9696-408B-973B-DBAF3F8AF7AD}" dt="2025-09-07T13:39:06.062" v="1145" actId="14100"/>
      <pc:docMkLst>
        <pc:docMk/>
      </pc:docMkLst>
      <pc:sldChg chg="addSp delSp modSp mod">
        <pc:chgData name="venkatesh karnure" userId="841a249091f59a76" providerId="LiveId" clId="{7C8E7E42-9696-408B-973B-DBAF3F8AF7AD}" dt="2025-09-07T11:30:24.677" v="945" actId="113"/>
        <pc:sldMkLst>
          <pc:docMk/>
          <pc:sldMk cId="0" sldId="256"/>
        </pc:sldMkLst>
        <pc:spChg chg="add mod">
          <ac:chgData name="venkatesh karnure" userId="841a249091f59a76" providerId="LiveId" clId="{7C8E7E42-9696-408B-973B-DBAF3F8AF7AD}" dt="2025-09-07T11:27:11.403" v="907" actId="122"/>
          <ac:spMkLst>
            <pc:docMk/>
            <pc:sldMk cId="0" sldId="256"/>
            <ac:spMk id="4" creationId="{9E217766-E6F1-1177-F269-D47189DFD734}"/>
          </ac:spMkLst>
        </pc:spChg>
        <pc:spChg chg="add mod">
          <ac:chgData name="venkatesh karnure" userId="841a249091f59a76" providerId="LiveId" clId="{7C8E7E42-9696-408B-973B-DBAF3F8AF7AD}" dt="2025-09-07T11:30:24.677" v="945" actId="113"/>
          <ac:spMkLst>
            <pc:docMk/>
            <pc:sldMk cId="0" sldId="256"/>
            <ac:spMk id="5" creationId="{9C16BBCE-C09F-916C-6A41-660E62C606FE}"/>
          </ac:spMkLst>
        </pc:spChg>
        <pc:spChg chg="mod">
          <ac:chgData name="venkatesh karnure" userId="841a249091f59a76" providerId="LiveId" clId="{7C8E7E42-9696-408B-973B-DBAF3F8AF7AD}" dt="2025-09-07T11:26:29.072" v="890" actId="113"/>
          <ac:spMkLst>
            <pc:docMk/>
            <pc:sldMk cId="0" sldId="256"/>
            <ac:spMk id="99" creationId="{00000000-0000-0000-0000-000000000000}"/>
          </ac:spMkLst>
        </pc:spChg>
        <pc:picChg chg="add mod">
          <ac:chgData name="venkatesh karnure" userId="841a249091f59a76" providerId="LiveId" clId="{7C8E7E42-9696-408B-973B-DBAF3F8AF7AD}" dt="2025-09-07T11:26:18.523" v="889" actId="1076"/>
          <ac:picMkLst>
            <pc:docMk/>
            <pc:sldMk cId="0" sldId="256"/>
            <ac:picMk id="3" creationId="{6391EE98-5D1C-3CF9-242A-80C2531C0413}"/>
          </ac:picMkLst>
        </pc:picChg>
      </pc:sldChg>
      <pc:sldChg chg="modSp mod">
        <pc:chgData name="venkatesh karnure" userId="841a249091f59a76" providerId="LiveId" clId="{7C8E7E42-9696-408B-973B-DBAF3F8AF7AD}" dt="2025-09-07T13:38:44.507" v="1142" actId="20577"/>
        <pc:sldMkLst>
          <pc:docMk/>
          <pc:sldMk cId="0" sldId="257"/>
        </pc:sldMkLst>
        <pc:spChg chg="mod">
          <ac:chgData name="venkatesh karnure" userId="841a249091f59a76" providerId="LiveId" clId="{7C8E7E42-9696-408B-973B-DBAF3F8AF7AD}" dt="2025-09-07T13:38:44.507" v="1142" actId="20577"/>
          <ac:spMkLst>
            <pc:docMk/>
            <pc:sldMk cId="0" sldId="257"/>
            <ac:spMk id="104" creationId="{00000000-0000-0000-0000-000000000000}"/>
          </ac:spMkLst>
        </pc:spChg>
        <pc:spChg chg="mod">
          <ac:chgData name="venkatesh karnure" userId="841a249091f59a76" providerId="LiveId" clId="{7C8E7E42-9696-408B-973B-DBAF3F8AF7AD}" dt="2025-09-07T07:28:49.299" v="745" actId="14100"/>
          <ac:spMkLst>
            <pc:docMk/>
            <pc:sldMk cId="0" sldId="257"/>
            <ac:spMk id="105" creationId="{00000000-0000-0000-0000-000000000000}"/>
          </ac:spMkLst>
        </pc:spChg>
      </pc:sldChg>
      <pc:sldChg chg="addSp modSp mod">
        <pc:chgData name="venkatesh karnure" userId="841a249091f59a76" providerId="LiveId" clId="{7C8E7E42-9696-408B-973B-DBAF3F8AF7AD}" dt="2025-09-04T13:29:13.734" v="363" actId="255"/>
        <pc:sldMkLst>
          <pc:docMk/>
          <pc:sldMk cId="0" sldId="258"/>
        </pc:sldMkLst>
        <pc:spChg chg="add mod">
          <ac:chgData name="venkatesh karnure" userId="841a249091f59a76" providerId="LiveId" clId="{7C8E7E42-9696-408B-973B-DBAF3F8AF7AD}" dt="2025-09-04T13:28:28.912" v="361" actId="12"/>
          <ac:spMkLst>
            <pc:docMk/>
            <pc:sldMk cId="0" sldId="258"/>
            <ac:spMk id="2" creationId="{C8A34DF3-ABFD-E8DB-2BFA-1E55AE7D5555}"/>
          </ac:spMkLst>
        </pc:spChg>
        <pc:spChg chg="mod">
          <ac:chgData name="venkatesh karnure" userId="841a249091f59a76" providerId="LiveId" clId="{7C8E7E42-9696-408B-973B-DBAF3F8AF7AD}" dt="2025-09-04T13:29:13.734" v="363" actId="255"/>
          <ac:spMkLst>
            <pc:docMk/>
            <pc:sldMk cId="0" sldId="258"/>
            <ac:spMk id="3" creationId="{24E01E55-4A33-75A3-7E07-308C6A83AF3B}"/>
          </ac:spMkLst>
        </pc:spChg>
        <pc:spChg chg="mod">
          <ac:chgData name="venkatesh karnure" userId="841a249091f59a76" providerId="LiveId" clId="{7C8E7E42-9696-408B-973B-DBAF3F8AF7AD}" dt="2025-09-04T13:26:40.609" v="355" actId="14100"/>
          <ac:spMkLst>
            <pc:docMk/>
            <pc:sldMk cId="0" sldId="258"/>
            <ac:spMk id="5" creationId="{436DD5B8-36FA-5D62-AF73-8FEF9081DBC1}"/>
          </ac:spMkLst>
        </pc:spChg>
        <pc:spChg chg="mod">
          <ac:chgData name="venkatesh karnure" userId="841a249091f59a76" providerId="LiveId" clId="{7C8E7E42-9696-408B-973B-DBAF3F8AF7AD}" dt="2025-09-04T13:26:30.201" v="352" actId="1076"/>
          <ac:spMkLst>
            <pc:docMk/>
            <pc:sldMk cId="0" sldId="258"/>
            <ac:spMk id="10" creationId="{82F48E79-BEF5-0C44-DA8D-E37854E4B2F9}"/>
          </ac:spMkLst>
        </pc:spChg>
        <pc:picChg chg="mod">
          <ac:chgData name="venkatesh karnure" userId="841a249091f59a76" providerId="LiveId" clId="{7C8E7E42-9696-408B-973B-DBAF3F8AF7AD}" dt="2025-09-04T13:26:01.713" v="346" actId="1076"/>
          <ac:picMkLst>
            <pc:docMk/>
            <pc:sldMk cId="0" sldId="258"/>
            <ac:picMk id="4" creationId="{B47AF5EB-1771-1CFE-0DEC-A0BC3B7FD47A}"/>
          </ac:picMkLst>
        </pc:picChg>
        <pc:picChg chg="mod">
          <ac:chgData name="venkatesh karnure" userId="841a249091f59a76" providerId="LiveId" clId="{7C8E7E42-9696-408B-973B-DBAF3F8AF7AD}" dt="2025-09-04T13:26:17.261" v="348" actId="1076"/>
          <ac:picMkLst>
            <pc:docMk/>
            <pc:sldMk cId="0" sldId="258"/>
            <ac:picMk id="6" creationId="{51209C99-69B9-5C28-1AF9-01696B214CFD}"/>
          </ac:picMkLst>
        </pc:picChg>
        <pc:picChg chg="mod">
          <ac:chgData name="venkatesh karnure" userId="841a249091f59a76" providerId="LiveId" clId="{7C8E7E42-9696-408B-973B-DBAF3F8AF7AD}" dt="2025-09-04T13:26:22.453" v="350" actId="1076"/>
          <ac:picMkLst>
            <pc:docMk/>
            <pc:sldMk cId="0" sldId="258"/>
            <ac:picMk id="7" creationId="{DB266EF3-ECEB-2CF4-FBB3-3DA70B1F1BEA}"/>
          </ac:picMkLst>
        </pc:picChg>
        <pc:picChg chg="mod">
          <ac:chgData name="venkatesh karnure" userId="841a249091f59a76" providerId="LiveId" clId="{7C8E7E42-9696-408B-973B-DBAF3F8AF7AD}" dt="2025-09-04T13:26:34.776" v="354" actId="1076"/>
          <ac:picMkLst>
            <pc:docMk/>
            <pc:sldMk cId="0" sldId="258"/>
            <ac:picMk id="9" creationId="{3D3B3B26-4BFD-0766-B799-DC058B667285}"/>
          </ac:picMkLst>
        </pc:picChg>
      </pc:sldChg>
      <pc:sldChg chg="addSp delSp modSp mod">
        <pc:chgData name="venkatesh karnure" userId="841a249091f59a76" providerId="LiveId" clId="{7C8E7E42-9696-408B-973B-DBAF3F8AF7AD}" dt="2025-09-06T06:05:32.443" v="743" actId="962"/>
        <pc:sldMkLst>
          <pc:docMk/>
          <pc:sldMk cId="0" sldId="259"/>
        </pc:sldMkLst>
        <pc:spChg chg="mod">
          <ac:chgData name="venkatesh karnure" userId="841a249091f59a76" providerId="LiveId" clId="{7C8E7E42-9696-408B-973B-DBAF3F8AF7AD}" dt="2025-09-06T05:51:10.047" v="711" actId="20577"/>
          <ac:spMkLst>
            <pc:docMk/>
            <pc:sldMk cId="0" sldId="259"/>
            <ac:spMk id="117" creationId="{00000000-0000-0000-0000-000000000000}"/>
          </ac:spMkLst>
        </pc:spChg>
        <pc:picChg chg="add mod">
          <ac:chgData name="venkatesh karnure" userId="841a249091f59a76" providerId="LiveId" clId="{7C8E7E42-9696-408B-973B-DBAF3F8AF7AD}" dt="2025-09-06T06:05:32.443" v="743" actId="962"/>
          <ac:picMkLst>
            <pc:docMk/>
            <pc:sldMk cId="0" sldId="259"/>
            <ac:picMk id="3" creationId="{78D58C44-C622-A941-A178-C8AB7C1FC8D4}"/>
          </ac:picMkLst>
        </pc:picChg>
      </pc:sldChg>
      <pc:sldChg chg="modSp mod">
        <pc:chgData name="venkatesh karnure" userId="841a249091f59a76" providerId="LiveId" clId="{7C8E7E42-9696-408B-973B-DBAF3F8AF7AD}" dt="2025-09-07T13:39:06.062" v="1145" actId="14100"/>
        <pc:sldMkLst>
          <pc:docMk/>
          <pc:sldMk cId="959069251" sldId="260"/>
        </pc:sldMkLst>
        <pc:spChg chg="mod">
          <ac:chgData name="venkatesh karnure" userId="841a249091f59a76" providerId="LiveId" clId="{7C8E7E42-9696-408B-973B-DBAF3F8AF7AD}" dt="2025-09-07T12:27:38.327" v="977" actId="14100"/>
          <ac:spMkLst>
            <pc:docMk/>
            <pc:sldMk cId="959069251" sldId="260"/>
            <ac:spMk id="4" creationId="{CCE04474-8B2B-E5FF-D008-BF138F84F900}"/>
          </ac:spMkLst>
        </pc:spChg>
        <pc:picChg chg="mod">
          <ac:chgData name="venkatesh karnure" userId="841a249091f59a76" providerId="LiveId" clId="{7C8E7E42-9696-408B-973B-DBAF3F8AF7AD}" dt="2025-09-07T13:39:06.062" v="1145" actId="14100"/>
          <ac:picMkLst>
            <pc:docMk/>
            <pc:sldMk cId="959069251" sldId="260"/>
            <ac:picMk id="5" creationId="{16A8104E-868F-A2D0-0DC4-6811786C9E9F}"/>
          </ac:picMkLst>
        </pc:picChg>
      </pc:sldChg>
      <pc:sldChg chg="addSp delSp modSp mod">
        <pc:chgData name="venkatesh karnure" userId="841a249091f59a76" providerId="LiveId" clId="{7C8E7E42-9696-408B-973B-DBAF3F8AF7AD}" dt="2025-09-07T12:26:19.984" v="972" actId="207"/>
        <pc:sldMkLst>
          <pc:docMk/>
          <pc:sldMk cId="529195622" sldId="261"/>
        </pc:sldMkLst>
        <pc:spChg chg="mod">
          <ac:chgData name="venkatesh karnure" userId="841a249091f59a76" providerId="LiveId" clId="{7C8E7E42-9696-408B-973B-DBAF3F8AF7AD}" dt="2025-09-07T12:26:19.984" v="972" actId="207"/>
          <ac:spMkLst>
            <pc:docMk/>
            <pc:sldMk cId="529195622" sldId="261"/>
            <ac:spMk id="5" creationId="{3CC51A6F-25FF-1399-DA98-C5F3E7CC5CAD}"/>
          </ac:spMkLst>
        </pc:spChg>
        <pc:spChg chg="add mod">
          <ac:chgData name="venkatesh karnure" userId="841a249091f59a76" providerId="LiveId" clId="{7C8E7E42-9696-408B-973B-DBAF3F8AF7AD}" dt="2025-09-07T12:25:57.616" v="971" actId="14100"/>
          <ac:spMkLst>
            <pc:docMk/>
            <pc:sldMk cId="529195622" sldId="261"/>
            <ac:spMk id="9" creationId="{85E13D8F-C86C-5E43-6F0B-5C02577167D6}"/>
          </ac:spMkLst>
        </pc:spChg>
      </pc:sldChg>
      <pc:sldChg chg="addSp delSp modSp mod">
        <pc:chgData name="venkatesh karnure" userId="841a249091f59a76" providerId="LiveId" clId="{7C8E7E42-9696-408B-973B-DBAF3F8AF7AD}" dt="2025-09-07T13:25:50.080" v="1138" actId="14100"/>
        <pc:sldMkLst>
          <pc:docMk/>
          <pc:sldMk cId="1259919355" sldId="262"/>
        </pc:sldMkLst>
        <pc:spChg chg="add mod">
          <ac:chgData name="venkatesh karnure" userId="841a249091f59a76" providerId="LiveId" clId="{7C8E7E42-9696-408B-973B-DBAF3F8AF7AD}" dt="2025-09-07T13:05:51.902" v="1035" actId="14100"/>
          <ac:spMkLst>
            <pc:docMk/>
            <pc:sldMk cId="1259919355" sldId="262"/>
            <ac:spMk id="4" creationId="{520A0C49-5EE0-48C0-57D5-D0D31D664E3C}"/>
          </ac:spMkLst>
        </pc:spChg>
        <pc:spChg chg="add mod">
          <ac:chgData name="venkatesh karnure" userId="841a249091f59a76" providerId="LiveId" clId="{7C8E7E42-9696-408B-973B-DBAF3F8AF7AD}" dt="2025-09-07T13:15:16.258" v="1089" actId="207"/>
          <ac:spMkLst>
            <pc:docMk/>
            <pc:sldMk cId="1259919355" sldId="262"/>
            <ac:spMk id="15" creationId="{90C08D77-2E89-060C-DD54-A5A089E46E7B}"/>
          </ac:spMkLst>
        </pc:spChg>
        <pc:spChg chg="add mod">
          <ac:chgData name="venkatesh karnure" userId="841a249091f59a76" providerId="LiveId" clId="{7C8E7E42-9696-408B-973B-DBAF3F8AF7AD}" dt="2025-09-07T13:15:43.424" v="1092" actId="207"/>
          <ac:spMkLst>
            <pc:docMk/>
            <pc:sldMk cId="1259919355" sldId="262"/>
            <ac:spMk id="16" creationId="{876DB23C-6FE6-D0FC-4B01-4EEE5A1AF0B8}"/>
          </ac:spMkLst>
        </pc:spChg>
        <pc:spChg chg="add mod">
          <ac:chgData name="venkatesh karnure" userId="841a249091f59a76" providerId="LiveId" clId="{7C8E7E42-9696-408B-973B-DBAF3F8AF7AD}" dt="2025-09-07T13:16:23.541" v="1096" actId="207"/>
          <ac:spMkLst>
            <pc:docMk/>
            <pc:sldMk cId="1259919355" sldId="262"/>
            <ac:spMk id="17" creationId="{78B75E38-93B7-3DCF-7481-F33FDA854211}"/>
          </ac:spMkLst>
        </pc:spChg>
        <pc:spChg chg="add mod">
          <ac:chgData name="venkatesh karnure" userId="841a249091f59a76" providerId="LiveId" clId="{7C8E7E42-9696-408B-973B-DBAF3F8AF7AD}" dt="2025-09-07T13:17:28.811" v="1100" actId="207"/>
          <ac:spMkLst>
            <pc:docMk/>
            <pc:sldMk cId="1259919355" sldId="262"/>
            <ac:spMk id="18" creationId="{9C34971B-5695-538D-EFD1-823A89393341}"/>
          </ac:spMkLst>
        </pc:spChg>
        <pc:spChg chg="add mod">
          <ac:chgData name="venkatesh karnure" userId="841a249091f59a76" providerId="LiveId" clId="{7C8E7E42-9696-408B-973B-DBAF3F8AF7AD}" dt="2025-09-07T13:25:50.080" v="1138" actId="14100"/>
          <ac:spMkLst>
            <pc:docMk/>
            <pc:sldMk cId="1259919355" sldId="262"/>
            <ac:spMk id="19" creationId="{54B5DBFD-52BB-735A-3321-943730CDB6D3}"/>
          </ac:spMkLst>
        </pc:spChg>
        <pc:picChg chg="add mod">
          <ac:chgData name="venkatesh karnure" userId="841a249091f59a76" providerId="LiveId" clId="{7C8E7E42-9696-408B-973B-DBAF3F8AF7AD}" dt="2025-09-07T12:43:33.621" v="993" actId="14100"/>
          <ac:picMkLst>
            <pc:docMk/>
            <pc:sldMk cId="1259919355" sldId="262"/>
            <ac:picMk id="3" creationId="{8355F92C-16A9-B41F-05DF-D95E3E6DB083}"/>
          </ac:picMkLst>
        </pc:picChg>
        <pc:picChg chg="add mod">
          <ac:chgData name="venkatesh karnure" userId="841a249091f59a76" providerId="LiveId" clId="{7C8E7E42-9696-408B-973B-DBAF3F8AF7AD}" dt="2025-09-07T13:05:02.035" v="1029" actId="1076"/>
          <ac:picMkLst>
            <pc:docMk/>
            <pc:sldMk cId="1259919355" sldId="262"/>
            <ac:picMk id="5" creationId="{89099D13-49BA-7C6A-0C18-7E540B17D9CF}"/>
          </ac:picMkLst>
        </pc:picChg>
        <pc:picChg chg="add mod">
          <ac:chgData name="venkatesh karnure" userId="841a249091f59a76" providerId="LiveId" clId="{7C8E7E42-9696-408B-973B-DBAF3F8AF7AD}" dt="2025-09-07T13:14:34.817" v="1086" actId="1076"/>
          <ac:picMkLst>
            <pc:docMk/>
            <pc:sldMk cId="1259919355" sldId="262"/>
            <ac:picMk id="7" creationId="{88CA25A1-9858-6CAF-030D-506CDEF7F36E}"/>
          </ac:picMkLst>
        </pc:picChg>
        <pc:picChg chg="add mod">
          <ac:chgData name="venkatesh karnure" userId="841a249091f59a76" providerId="LiveId" clId="{7C8E7E42-9696-408B-973B-DBAF3F8AF7AD}" dt="2025-09-07T13:15:53.207" v="1093" actId="1076"/>
          <ac:picMkLst>
            <pc:docMk/>
            <pc:sldMk cId="1259919355" sldId="262"/>
            <ac:picMk id="9" creationId="{FA91C12A-0766-3C3B-59EB-F2D563E1614B}"/>
          </ac:picMkLst>
        </pc:picChg>
        <pc:picChg chg="add mod">
          <ac:chgData name="venkatesh karnure" userId="841a249091f59a76" providerId="LiveId" clId="{7C8E7E42-9696-408B-973B-DBAF3F8AF7AD}" dt="2025-09-07T13:17:05.554" v="1097" actId="1076"/>
          <ac:picMkLst>
            <pc:docMk/>
            <pc:sldMk cId="1259919355" sldId="262"/>
            <ac:picMk id="11" creationId="{299A8864-1191-74F7-8C3A-74527F1700BD}"/>
          </ac:picMkLst>
        </pc:picChg>
        <pc:picChg chg="add mod">
          <ac:chgData name="venkatesh karnure" userId="841a249091f59a76" providerId="LiveId" clId="{7C8E7E42-9696-408B-973B-DBAF3F8AF7AD}" dt="2025-09-07T13:15:22.614" v="1090" actId="1076"/>
          <ac:picMkLst>
            <pc:docMk/>
            <pc:sldMk cId="1259919355" sldId="262"/>
            <ac:picMk id="13" creationId="{DD9E7D1D-AB70-339C-0D45-0ADF580254BB}"/>
          </ac:picMkLst>
        </pc:picChg>
        <pc:picChg chg="add mod">
          <ac:chgData name="venkatesh karnure" userId="841a249091f59a76" providerId="LiveId" clId="{7C8E7E42-9696-408B-973B-DBAF3F8AF7AD}" dt="2025-09-07T13:25:30.316" v="1137" actId="1076"/>
          <ac:picMkLst>
            <pc:docMk/>
            <pc:sldMk cId="1259919355" sldId="262"/>
            <ac:picMk id="21" creationId="{03ADD647-EEDF-2C36-9490-C8242D07959B}"/>
          </ac:picMkLst>
        </pc:picChg>
        <pc:picChg chg="add mod">
          <ac:chgData name="venkatesh karnure" userId="841a249091f59a76" providerId="LiveId" clId="{7C8E7E42-9696-408B-973B-DBAF3F8AF7AD}" dt="2025-09-07T13:22:20.146" v="1124" actId="1076"/>
          <ac:picMkLst>
            <pc:docMk/>
            <pc:sldMk cId="1259919355" sldId="262"/>
            <ac:picMk id="1028" creationId="{39E296C8-96EF-7FC5-17F0-1464147F95EC}"/>
          </ac:picMkLst>
        </pc:picChg>
        <pc:picChg chg="add mod">
          <ac:chgData name="venkatesh karnure" userId="841a249091f59a76" providerId="LiveId" clId="{7C8E7E42-9696-408B-973B-DBAF3F8AF7AD}" dt="2025-09-07T13:22:34.193" v="1126" actId="1076"/>
          <ac:picMkLst>
            <pc:docMk/>
            <pc:sldMk cId="1259919355" sldId="262"/>
            <ac:picMk id="1030" creationId="{B8313181-0329-3247-0C3F-9B80B04A6BAC}"/>
          </ac:picMkLst>
        </pc:picChg>
        <pc:picChg chg="add mod">
          <ac:chgData name="venkatesh karnure" userId="841a249091f59a76" providerId="LiveId" clId="{7C8E7E42-9696-408B-973B-DBAF3F8AF7AD}" dt="2025-09-07T13:22:54.925" v="1129" actId="14100"/>
          <ac:picMkLst>
            <pc:docMk/>
            <pc:sldMk cId="1259919355" sldId="262"/>
            <ac:picMk id="1032" creationId="{53F74B5A-D13B-9416-8747-21A7B83FC86C}"/>
          </ac:picMkLst>
        </pc:picChg>
        <pc:picChg chg="add mod">
          <ac:chgData name="venkatesh karnure" userId="841a249091f59a76" providerId="LiveId" clId="{7C8E7E42-9696-408B-973B-DBAF3F8AF7AD}" dt="2025-09-07T13:23:19.315" v="1131" actId="1076"/>
          <ac:picMkLst>
            <pc:docMk/>
            <pc:sldMk cId="1259919355" sldId="262"/>
            <ac:picMk id="1034" creationId="{E0BF5022-A8D3-971B-470B-05D8FF9D508F}"/>
          </ac:picMkLst>
        </pc:picChg>
      </pc:sldChg>
      <pc:sldChg chg="addSp delSp modSp mod">
        <pc:chgData name="venkatesh karnure" userId="841a249091f59a76" providerId="LiveId" clId="{7C8E7E42-9696-408B-973B-DBAF3F8AF7AD}" dt="2025-09-07T13:26:21.926" v="1139" actId="1440"/>
        <pc:sldMkLst>
          <pc:docMk/>
          <pc:sldMk cId="2620732239" sldId="263"/>
        </pc:sldMkLst>
        <pc:picChg chg="mod">
          <ac:chgData name="venkatesh karnure" userId="841a249091f59a76" providerId="LiveId" clId="{7C8E7E42-9696-408B-973B-DBAF3F8AF7AD}" dt="2025-09-07T13:26:21.926" v="1139" actId="1440"/>
          <ac:picMkLst>
            <pc:docMk/>
            <pc:sldMk cId="2620732239" sldId="263"/>
            <ac:picMk id="2" creationId="{48606055-4F88-510D-B796-F8171CEEC964}"/>
          </ac:picMkLst>
        </pc:picChg>
      </pc:sldChg>
      <pc:sldChg chg="modSp mod">
        <pc:chgData name="venkatesh karnure" userId="841a249091f59a76" providerId="LiveId" clId="{7C8E7E42-9696-408B-973B-DBAF3F8AF7AD}" dt="2025-09-02T14:30:02.985" v="55" actId="122"/>
        <pc:sldMkLst>
          <pc:docMk/>
          <pc:sldMk cId="409819631" sldId="264"/>
        </pc:sldMkLst>
        <pc:spChg chg="mod">
          <ac:chgData name="venkatesh karnure" userId="841a249091f59a76" providerId="LiveId" clId="{7C8E7E42-9696-408B-973B-DBAF3F8AF7AD}" dt="2025-09-02T14:30:02.985" v="55" actId="122"/>
          <ac:spMkLst>
            <pc:docMk/>
            <pc:sldMk cId="409819631" sldId="264"/>
            <ac:spMk id="2" creationId="{33243445-D424-AD9D-280B-F3D8E21B1C4C}"/>
          </ac:spMkLst>
        </pc:spChg>
        <pc:picChg chg="mod">
          <ac:chgData name="venkatesh karnure" userId="841a249091f59a76" providerId="LiveId" clId="{7C8E7E42-9696-408B-973B-DBAF3F8AF7AD}" dt="2025-09-02T14:29:58.647" v="54" actId="14100"/>
          <ac:picMkLst>
            <pc:docMk/>
            <pc:sldMk cId="409819631" sldId="264"/>
            <ac:picMk id="3" creationId="{89A9B6EC-D43E-EC11-D921-317784E67627}"/>
          </ac:picMkLst>
        </pc:picChg>
      </pc:sldChg>
      <pc:sldChg chg="addSp modSp mod">
        <pc:chgData name="venkatesh karnure" userId="841a249091f59a76" providerId="LiveId" clId="{7C8E7E42-9696-408B-973B-DBAF3F8AF7AD}" dt="2025-09-04T13:25:22.158" v="343" actId="14100"/>
        <pc:sldMkLst>
          <pc:docMk/>
          <pc:sldMk cId="2930731655" sldId="265"/>
        </pc:sldMkLst>
        <pc:spChg chg="mod">
          <ac:chgData name="venkatesh karnure" userId="841a249091f59a76" providerId="LiveId" clId="{7C8E7E42-9696-408B-973B-DBAF3F8AF7AD}" dt="2025-09-04T13:21:30.997" v="321" actId="14100"/>
          <ac:spMkLst>
            <pc:docMk/>
            <pc:sldMk cId="2930731655" sldId="265"/>
            <ac:spMk id="2" creationId="{57604DDF-1E94-E049-69D2-8F50D2CF7128}"/>
          </ac:spMkLst>
        </pc:spChg>
        <pc:spChg chg="mod">
          <ac:chgData name="venkatesh karnure" userId="841a249091f59a76" providerId="LiveId" clId="{7C8E7E42-9696-408B-973B-DBAF3F8AF7AD}" dt="2025-09-04T13:21:48.503" v="322" actId="14100"/>
          <ac:spMkLst>
            <pc:docMk/>
            <pc:sldMk cId="2930731655" sldId="265"/>
            <ac:spMk id="3" creationId="{2885742C-9D2A-8338-EFE9-E4E89D6457E7}"/>
          </ac:spMkLst>
        </pc:spChg>
        <pc:spChg chg="add mod">
          <ac:chgData name="venkatesh karnure" userId="841a249091f59a76" providerId="LiveId" clId="{7C8E7E42-9696-408B-973B-DBAF3F8AF7AD}" dt="2025-09-04T13:25:22.158" v="343" actId="14100"/>
          <ac:spMkLst>
            <pc:docMk/>
            <pc:sldMk cId="2930731655" sldId="265"/>
            <ac:spMk id="10" creationId="{A3314779-696D-6360-A0E4-F7BE3088BC76}"/>
          </ac:spMkLst>
        </pc:spChg>
        <pc:picChg chg="mod">
          <ac:chgData name="venkatesh karnure" userId="841a249091f59a76" providerId="LiveId" clId="{7C8E7E42-9696-408B-973B-DBAF3F8AF7AD}" dt="2025-09-04T13:22:19.843" v="329" actId="14100"/>
          <ac:picMkLst>
            <pc:docMk/>
            <pc:sldMk cId="2930731655" sldId="265"/>
            <ac:picMk id="4" creationId="{51045F29-2688-AABA-9C21-DD30CE2245F3}"/>
          </ac:picMkLst>
        </pc:picChg>
        <pc:picChg chg="mod">
          <ac:chgData name="venkatesh karnure" userId="841a249091f59a76" providerId="LiveId" clId="{7C8E7E42-9696-408B-973B-DBAF3F8AF7AD}" dt="2025-09-04T13:22:02.160" v="325" actId="1076"/>
          <ac:picMkLst>
            <pc:docMk/>
            <pc:sldMk cId="2930731655" sldId="265"/>
            <ac:picMk id="6" creationId="{E3142CBD-5D74-AC95-891C-F600D3DF0B7C}"/>
          </ac:picMkLst>
        </pc:picChg>
      </pc:sldChg>
      <pc:sldChg chg="addSp modSp mod">
        <pc:chgData name="venkatesh karnure" userId="841a249091f59a76" providerId="LiveId" clId="{7C8E7E42-9696-408B-973B-DBAF3F8AF7AD}" dt="2025-09-02T14:27:47.692" v="49" actId="122"/>
        <pc:sldMkLst>
          <pc:docMk/>
          <pc:sldMk cId="3998977761" sldId="266"/>
        </pc:sldMkLst>
        <pc:spChg chg="mod">
          <ac:chgData name="venkatesh karnure" userId="841a249091f59a76" providerId="LiveId" clId="{7C8E7E42-9696-408B-973B-DBAF3F8AF7AD}" dt="2025-09-02T14:05:14.385" v="25" actId="27636"/>
          <ac:spMkLst>
            <pc:docMk/>
            <pc:sldMk cId="3998977761" sldId="266"/>
            <ac:spMk id="2" creationId="{236357E9-0A4A-E29D-391E-8A986FC07D21}"/>
          </ac:spMkLst>
        </pc:spChg>
        <pc:spChg chg="add mod">
          <ac:chgData name="venkatesh karnure" userId="841a249091f59a76" providerId="LiveId" clId="{7C8E7E42-9696-408B-973B-DBAF3F8AF7AD}" dt="2025-09-02T14:27:47.692" v="49" actId="122"/>
          <ac:spMkLst>
            <pc:docMk/>
            <pc:sldMk cId="3998977761" sldId="266"/>
            <ac:spMk id="3" creationId="{E543E449-427F-36EC-3025-EE6AD9E5B3E9}"/>
          </ac:spMkLst>
        </pc:spChg>
        <pc:spChg chg="mod">
          <ac:chgData name="venkatesh karnure" userId="841a249091f59a76" providerId="LiveId" clId="{7C8E7E42-9696-408B-973B-DBAF3F8AF7AD}" dt="2025-09-02T14:05:31.619" v="27" actId="1076"/>
          <ac:spMkLst>
            <pc:docMk/>
            <pc:sldMk cId="3998977761" sldId="266"/>
            <ac:spMk id="7" creationId="{62C53143-C1CF-C5CB-4E77-A5B6C304DE03}"/>
          </ac:spMkLst>
        </pc:spChg>
        <pc:picChg chg="mod">
          <ac:chgData name="venkatesh karnure" userId="841a249091f59a76" providerId="LiveId" clId="{7C8E7E42-9696-408B-973B-DBAF3F8AF7AD}" dt="2025-09-02T14:05:26.306" v="26" actId="1076"/>
          <ac:picMkLst>
            <pc:docMk/>
            <pc:sldMk cId="3998977761" sldId="266"/>
            <ac:picMk id="4" creationId="{6084AB76-4D11-BC22-AE97-00DE227207A0}"/>
          </ac:picMkLst>
        </pc:picChg>
        <pc:picChg chg="mod">
          <ac:chgData name="venkatesh karnure" userId="841a249091f59a76" providerId="LiveId" clId="{7C8E7E42-9696-408B-973B-DBAF3F8AF7AD}" dt="2025-09-02T14:05:38.369" v="28" actId="1076"/>
          <ac:picMkLst>
            <pc:docMk/>
            <pc:sldMk cId="3998977761" sldId="266"/>
            <ac:picMk id="6" creationId="{5F413EF7-DE61-2473-75E5-99322C5E081E}"/>
          </ac:picMkLst>
        </pc:picChg>
      </pc:sldChg>
      <pc:sldChg chg="modSp mod">
        <pc:chgData name="venkatesh karnure" userId="841a249091f59a76" providerId="LiveId" clId="{7C8E7E42-9696-408B-973B-DBAF3F8AF7AD}" dt="2025-09-02T14:28:40.618" v="51" actId="14100"/>
        <pc:sldMkLst>
          <pc:docMk/>
          <pc:sldMk cId="1440606079" sldId="267"/>
        </pc:sldMkLst>
        <pc:spChg chg="mod">
          <ac:chgData name="venkatesh karnure" userId="841a249091f59a76" providerId="LiveId" clId="{7C8E7E42-9696-408B-973B-DBAF3F8AF7AD}" dt="2025-09-02T14:28:33.530" v="50" actId="122"/>
          <ac:spMkLst>
            <pc:docMk/>
            <pc:sldMk cId="1440606079" sldId="267"/>
            <ac:spMk id="2" creationId="{AE1FD561-A432-E691-3ABC-6B34DF9205A4}"/>
          </ac:spMkLst>
        </pc:spChg>
        <pc:picChg chg="mod">
          <ac:chgData name="venkatesh karnure" userId="841a249091f59a76" providerId="LiveId" clId="{7C8E7E42-9696-408B-973B-DBAF3F8AF7AD}" dt="2025-09-02T14:28:40.618" v="51" actId="14100"/>
          <ac:picMkLst>
            <pc:docMk/>
            <pc:sldMk cId="1440606079" sldId="267"/>
            <ac:picMk id="4" creationId="{A864333A-46E0-94A4-595E-017AC0DA9FDB}"/>
          </ac:picMkLst>
        </pc:picChg>
      </pc:sldChg>
      <pc:sldChg chg="addSp modSp mod">
        <pc:chgData name="venkatesh karnure" userId="841a249091f59a76" providerId="LiveId" clId="{7C8E7E42-9696-408B-973B-DBAF3F8AF7AD}" dt="2025-09-07T12:29:11.177" v="981" actId="207"/>
        <pc:sldMkLst>
          <pc:docMk/>
          <pc:sldMk cId="1159855027" sldId="268"/>
        </pc:sldMkLst>
        <pc:spChg chg="mod">
          <ac:chgData name="venkatesh karnure" userId="841a249091f59a76" providerId="LiveId" clId="{7C8E7E42-9696-408B-973B-DBAF3F8AF7AD}" dt="2025-09-07T12:29:11.177" v="981" actId="207"/>
          <ac:spMkLst>
            <pc:docMk/>
            <pc:sldMk cId="1159855027" sldId="268"/>
            <ac:spMk id="2" creationId="{9A1F4EB6-EB00-4FE0-1F20-9FC6A6701F91}"/>
          </ac:spMkLst>
        </pc:spChg>
        <pc:spChg chg="add mod">
          <ac:chgData name="venkatesh karnure" userId="841a249091f59a76" providerId="LiveId" clId="{7C8E7E42-9696-408B-973B-DBAF3F8AF7AD}" dt="2025-09-05T13:03:17.615" v="499"/>
          <ac:spMkLst>
            <pc:docMk/>
            <pc:sldMk cId="1159855027" sldId="268"/>
            <ac:spMk id="3" creationId="{B3DC93D3-38D0-11D7-DFD1-12BB1CFC7B12}"/>
          </ac:spMkLst>
        </pc:spChg>
        <pc:spChg chg="add mod">
          <ac:chgData name="venkatesh karnure" userId="841a249091f59a76" providerId="LiveId" clId="{7C8E7E42-9696-408B-973B-DBAF3F8AF7AD}" dt="2025-09-03T13:17:09.924" v="160"/>
          <ac:spMkLst>
            <pc:docMk/>
            <pc:sldMk cId="1159855027" sldId="268"/>
            <ac:spMk id="8" creationId="{C8C9A990-E87F-51CC-D74B-2AC815E78CA3}"/>
          </ac:spMkLst>
        </pc:spChg>
        <pc:picChg chg="add mod">
          <ac:chgData name="venkatesh karnure" userId="841a249091f59a76" providerId="LiveId" clId="{7C8E7E42-9696-408B-973B-DBAF3F8AF7AD}" dt="2025-09-03T13:11:53.497" v="149" actId="14100"/>
          <ac:picMkLst>
            <pc:docMk/>
            <pc:sldMk cId="1159855027" sldId="268"/>
            <ac:picMk id="5" creationId="{33A112CA-DE85-5C1D-B5A5-7C34940C5C3F}"/>
          </ac:picMkLst>
        </pc:picChg>
      </pc:sldChg>
      <pc:sldChg chg="addSp delSp modSp mod">
        <pc:chgData name="venkatesh karnure" userId="841a249091f59a76" providerId="LiveId" clId="{7C8E7E42-9696-408B-973B-DBAF3F8AF7AD}" dt="2025-09-03T13:39:33.307" v="261" actId="21"/>
        <pc:sldMkLst>
          <pc:docMk/>
          <pc:sldMk cId="933894930" sldId="269"/>
        </pc:sldMkLst>
        <pc:spChg chg="mod">
          <ac:chgData name="venkatesh karnure" userId="841a249091f59a76" providerId="LiveId" clId="{7C8E7E42-9696-408B-973B-DBAF3F8AF7AD}" dt="2025-09-03T13:21:37.255" v="199" actId="14100"/>
          <ac:spMkLst>
            <pc:docMk/>
            <pc:sldMk cId="933894930" sldId="269"/>
            <ac:spMk id="2" creationId="{2A048B3E-6454-45B6-9514-72D4728E09FD}"/>
          </ac:spMkLst>
        </pc:spChg>
        <pc:spChg chg="add mod">
          <ac:chgData name="venkatesh karnure" userId="841a249091f59a76" providerId="LiveId" clId="{7C8E7E42-9696-408B-973B-DBAF3F8AF7AD}" dt="2025-09-03T13:30:34.819" v="246" actId="14100"/>
          <ac:spMkLst>
            <pc:docMk/>
            <pc:sldMk cId="933894930" sldId="269"/>
            <ac:spMk id="7" creationId="{BCF2660F-EB61-913D-98A2-90130EC1D78B}"/>
          </ac:spMkLst>
        </pc:spChg>
        <pc:spChg chg="add">
          <ac:chgData name="venkatesh karnure" userId="841a249091f59a76" providerId="LiveId" clId="{7C8E7E42-9696-408B-973B-DBAF3F8AF7AD}" dt="2025-09-03T13:38:02.092" v="247"/>
          <ac:spMkLst>
            <pc:docMk/>
            <pc:sldMk cId="933894930" sldId="269"/>
            <ac:spMk id="9" creationId="{05F34348-BA60-E20D-9853-52FE1AAE6DEE}"/>
          </ac:spMkLst>
        </pc:spChg>
        <pc:picChg chg="add mod">
          <ac:chgData name="venkatesh karnure" userId="841a249091f59a76" providerId="LiveId" clId="{7C8E7E42-9696-408B-973B-DBAF3F8AF7AD}" dt="2025-09-03T13:21:50.234" v="202" actId="1076"/>
          <ac:picMkLst>
            <pc:docMk/>
            <pc:sldMk cId="933894930" sldId="269"/>
            <ac:picMk id="4" creationId="{BF5C8AE6-18DF-76D1-A173-BC454A285BF8}"/>
          </ac:picMkLst>
        </pc:picChg>
      </pc:sldChg>
      <pc:sldChg chg="addSp delSp modSp mod">
        <pc:chgData name="venkatesh karnure" userId="841a249091f59a76" providerId="LiveId" clId="{7C8E7E42-9696-408B-973B-DBAF3F8AF7AD}" dt="2025-09-04T13:43:56.809" v="374" actId="14100"/>
        <pc:sldMkLst>
          <pc:docMk/>
          <pc:sldMk cId="2224714466" sldId="270"/>
        </pc:sldMkLst>
        <pc:spChg chg="mod">
          <ac:chgData name="venkatesh karnure" userId="841a249091f59a76" providerId="LiveId" clId="{7C8E7E42-9696-408B-973B-DBAF3F8AF7AD}" dt="2025-09-04T13:43:56.809" v="374" actId="14100"/>
          <ac:spMkLst>
            <pc:docMk/>
            <pc:sldMk cId="2224714466" sldId="270"/>
            <ac:spMk id="2" creationId="{F17EE4BD-B1CE-17CA-6128-033D9DBB7D22}"/>
          </ac:spMkLst>
        </pc:spChg>
        <pc:spChg chg="add mod">
          <ac:chgData name="venkatesh karnure" userId="841a249091f59a76" providerId="LiveId" clId="{7C8E7E42-9696-408B-973B-DBAF3F8AF7AD}" dt="2025-09-03T14:12:45.595" v="314" actId="14100"/>
          <ac:spMkLst>
            <pc:docMk/>
            <pc:sldMk cId="2224714466" sldId="270"/>
            <ac:spMk id="8" creationId="{6D9D8B7D-1941-D9F7-18C4-62B6B43E4464}"/>
          </ac:spMkLst>
        </pc:spChg>
        <pc:picChg chg="add mod">
          <ac:chgData name="venkatesh karnure" userId="841a249091f59a76" providerId="LiveId" clId="{7C8E7E42-9696-408B-973B-DBAF3F8AF7AD}" dt="2025-09-03T14:13:41.800" v="319" actId="14100"/>
          <ac:picMkLst>
            <pc:docMk/>
            <pc:sldMk cId="2224714466" sldId="270"/>
            <ac:picMk id="4" creationId="{C42D8906-D303-3824-745A-52ACC8F97488}"/>
          </ac:picMkLst>
        </pc:picChg>
      </pc:sldChg>
      <pc:sldChg chg="addSp modSp mod">
        <pc:chgData name="venkatesh karnure" userId="841a249091f59a76" providerId="LiveId" clId="{7C8E7E42-9696-408B-973B-DBAF3F8AF7AD}" dt="2025-09-04T14:04:16.760" v="498" actId="12"/>
        <pc:sldMkLst>
          <pc:docMk/>
          <pc:sldMk cId="1989435837" sldId="271"/>
        </pc:sldMkLst>
        <pc:spChg chg="mod">
          <ac:chgData name="venkatesh karnure" userId="841a249091f59a76" providerId="LiveId" clId="{7C8E7E42-9696-408B-973B-DBAF3F8AF7AD}" dt="2025-09-04T13:46:48.246" v="439" actId="20577"/>
          <ac:spMkLst>
            <pc:docMk/>
            <pc:sldMk cId="1989435837" sldId="271"/>
            <ac:spMk id="2" creationId="{1DCC8CCD-5463-27A0-41CA-06323B5EAB54}"/>
          </ac:spMkLst>
        </pc:spChg>
        <pc:spChg chg="add mod">
          <ac:chgData name="venkatesh karnure" userId="841a249091f59a76" providerId="LiveId" clId="{7C8E7E42-9696-408B-973B-DBAF3F8AF7AD}" dt="2025-09-04T14:04:16.760" v="498" actId="12"/>
          <ac:spMkLst>
            <pc:docMk/>
            <pc:sldMk cId="1989435837" sldId="271"/>
            <ac:spMk id="5" creationId="{02549441-D9E2-81E1-F5C5-FDB6F5C3F093}"/>
          </ac:spMkLst>
        </pc:spChg>
      </pc:sldChg>
      <pc:sldChg chg="addSp modSp mod">
        <pc:chgData name="venkatesh karnure" userId="841a249091f59a76" providerId="LiveId" clId="{7C8E7E42-9696-408B-973B-DBAF3F8AF7AD}" dt="2025-09-04T14:01:16.261" v="491" actId="12"/>
        <pc:sldMkLst>
          <pc:docMk/>
          <pc:sldMk cId="1592075588" sldId="272"/>
        </pc:sldMkLst>
      </pc:sldChg>
      <pc:sldChg chg="addSp delSp modSp mod">
        <pc:chgData name="venkatesh karnure" userId="841a249091f59a76" providerId="LiveId" clId="{7C8E7E42-9696-408B-973B-DBAF3F8AF7AD}" dt="2025-09-05T13:20:15.608" v="549" actId="14100"/>
        <pc:sldMkLst>
          <pc:docMk/>
          <pc:sldMk cId="2308031703" sldId="273"/>
        </pc:sldMkLst>
        <pc:spChg chg="mod">
          <ac:chgData name="venkatesh karnure" userId="841a249091f59a76" providerId="LiveId" clId="{7C8E7E42-9696-408B-973B-DBAF3F8AF7AD}" dt="2025-09-05T13:04:34.254" v="512" actId="14100"/>
          <ac:spMkLst>
            <pc:docMk/>
            <pc:sldMk cId="2308031703" sldId="273"/>
            <ac:spMk id="2" creationId="{628025D2-B7CF-87A5-B595-D5DE69FE904A}"/>
          </ac:spMkLst>
        </pc:spChg>
        <pc:spChg chg="add mod">
          <ac:chgData name="venkatesh karnure" userId="841a249091f59a76" providerId="LiveId" clId="{7C8E7E42-9696-408B-973B-DBAF3F8AF7AD}" dt="2025-09-05T13:19:48.939" v="543" actId="14100"/>
          <ac:spMkLst>
            <pc:docMk/>
            <pc:sldMk cId="2308031703" sldId="273"/>
            <ac:spMk id="6" creationId="{B57C3691-C002-53AC-81D9-61CD3ED17283}"/>
          </ac:spMkLst>
        </pc:spChg>
        <pc:picChg chg="add mod">
          <ac:chgData name="venkatesh karnure" userId="841a249091f59a76" providerId="LiveId" clId="{7C8E7E42-9696-408B-973B-DBAF3F8AF7AD}" dt="2025-09-05T13:19:58.266" v="546" actId="1076"/>
          <ac:picMkLst>
            <pc:docMk/>
            <pc:sldMk cId="2308031703" sldId="273"/>
            <ac:picMk id="5" creationId="{22F9BEE8-D154-2E88-0F02-A580F7AC677F}"/>
          </ac:picMkLst>
        </pc:picChg>
      </pc:sldChg>
      <pc:sldChg chg="addSp delSp modSp mod">
        <pc:chgData name="venkatesh karnure" userId="841a249091f59a76" providerId="LiveId" clId="{7C8E7E42-9696-408B-973B-DBAF3F8AF7AD}" dt="2025-09-05T13:25:31.865" v="585"/>
        <pc:sldMkLst>
          <pc:docMk/>
          <pc:sldMk cId="3735151989" sldId="274"/>
        </pc:sldMkLst>
        <pc:spChg chg="mod">
          <ac:chgData name="venkatesh karnure" userId="841a249091f59a76" providerId="LiveId" clId="{7C8E7E42-9696-408B-973B-DBAF3F8AF7AD}" dt="2025-09-05T13:21:40.222" v="557" actId="14100"/>
          <ac:spMkLst>
            <pc:docMk/>
            <pc:sldMk cId="3735151989" sldId="274"/>
            <ac:spMk id="2" creationId="{12C20363-5AF0-0981-C1EF-1EBB428F70A0}"/>
          </ac:spMkLst>
        </pc:spChg>
        <pc:spChg chg="add mod">
          <ac:chgData name="venkatesh karnure" userId="841a249091f59a76" providerId="LiveId" clId="{7C8E7E42-9696-408B-973B-DBAF3F8AF7AD}" dt="2025-09-05T13:25:30.580" v="583" actId="255"/>
          <ac:spMkLst>
            <pc:docMk/>
            <pc:sldMk cId="3735151989" sldId="274"/>
            <ac:spMk id="5" creationId="{43FC1012-0CB2-82D9-4A71-B87E17BE7E28}"/>
          </ac:spMkLst>
        </pc:spChg>
        <pc:picChg chg="add mod">
          <ac:chgData name="venkatesh karnure" userId="841a249091f59a76" providerId="LiveId" clId="{7C8E7E42-9696-408B-973B-DBAF3F8AF7AD}" dt="2025-09-05T13:22:04.967" v="561" actId="1076"/>
          <ac:picMkLst>
            <pc:docMk/>
            <pc:sldMk cId="3735151989" sldId="274"/>
            <ac:picMk id="4" creationId="{B4BCCBC3-EA84-B211-0511-930918DD55B6}"/>
          </ac:picMkLst>
        </pc:picChg>
      </pc:sldChg>
      <pc:sldChg chg="addSp delSp modSp mod">
        <pc:chgData name="venkatesh karnure" userId="841a249091f59a76" providerId="LiveId" clId="{7C8E7E42-9696-408B-973B-DBAF3F8AF7AD}" dt="2025-09-06T05:34:24.353" v="625" actId="12"/>
        <pc:sldMkLst>
          <pc:docMk/>
          <pc:sldMk cId="1325995801" sldId="275"/>
        </pc:sldMkLst>
      </pc:sldChg>
      <pc:sldChg chg="addSp modSp new mod">
        <pc:chgData name="venkatesh karnure" userId="841a249091f59a76" providerId="LiveId" clId="{7C8E7E42-9696-408B-973B-DBAF3F8AF7AD}" dt="2025-09-06T05:44:04.511" v="664" actId="14100"/>
        <pc:sldMkLst>
          <pc:docMk/>
          <pc:sldMk cId="1344594590" sldId="276"/>
        </pc:sldMkLst>
        <pc:spChg chg="mod">
          <ac:chgData name="venkatesh karnure" userId="841a249091f59a76" providerId="LiveId" clId="{7C8E7E42-9696-408B-973B-DBAF3F8AF7AD}" dt="2025-09-06T05:40:10.444" v="645" actId="122"/>
          <ac:spMkLst>
            <pc:docMk/>
            <pc:sldMk cId="1344594590" sldId="276"/>
            <ac:spMk id="2" creationId="{C59EF411-3171-1F47-1469-0976B92E40D3}"/>
          </ac:spMkLst>
        </pc:spChg>
        <pc:spChg chg="add mod">
          <ac:chgData name="venkatesh karnure" userId="841a249091f59a76" providerId="LiveId" clId="{7C8E7E42-9696-408B-973B-DBAF3F8AF7AD}" dt="2025-09-06T05:44:04.511" v="664" actId="14100"/>
          <ac:spMkLst>
            <pc:docMk/>
            <pc:sldMk cId="1344594590" sldId="276"/>
            <ac:spMk id="5" creationId="{94BDEB7F-6B2C-8A11-5B98-82BA831D3B99}"/>
          </ac:spMkLst>
        </pc:spChg>
        <pc:picChg chg="add mod">
          <ac:chgData name="venkatesh karnure" userId="841a249091f59a76" providerId="LiveId" clId="{7C8E7E42-9696-408B-973B-DBAF3F8AF7AD}" dt="2025-09-06T05:40:17.606" v="646" actId="1076"/>
          <ac:picMkLst>
            <pc:docMk/>
            <pc:sldMk cId="1344594590" sldId="276"/>
            <ac:picMk id="4" creationId="{E0747D85-FC11-B309-507A-F55A04BA7F1F}"/>
          </ac:picMkLst>
        </pc:picChg>
      </pc:sldChg>
      <pc:sldChg chg="addSp modSp new mod">
        <pc:chgData name="venkatesh karnure" userId="841a249091f59a76" providerId="LiveId" clId="{7C8E7E42-9696-408B-973B-DBAF3F8AF7AD}" dt="2025-09-06T05:46:19.474" v="684" actId="962"/>
        <pc:sldMkLst>
          <pc:docMk/>
          <pc:sldMk cId="1651798174" sldId="277"/>
        </pc:sldMkLst>
        <pc:spChg chg="mod">
          <ac:chgData name="venkatesh karnure" userId="841a249091f59a76" providerId="LiveId" clId="{7C8E7E42-9696-408B-973B-DBAF3F8AF7AD}" dt="2025-09-06T05:45:38.660" v="676" actId="14100"/>
          <ac:spMkLst>
            <pc:docMk/>
            <pc:sldMk cId="1651798174" sldId="277"/>
            <ac:spMk id="2" creationId="{62BCF9D8-E776-482B-14DD-1CADD761069F}"/>
          </ac:spMkLst>
        </pc:spChg>
        <pc:picChg chg="add mod">
          <ac:chgData name="venkatesh karnure" userId="841a249091f59a76" providerId="LiveId" clId="{7C8E7E42-9696-408B-973B-DBAF3F8AF7AD}" dt="2025-09-06T05:46:19.474" v="684" actId="962"/>
          <ac:picMkLst>
            <pc:docMk/>
            <pc:sldMk cId="1651798174" sldId="277"/>
            <ac:picMk id="4" creationId="{CC3476EE-7EF8-84A0-F860-E5A76C9E729E}"/>
          </ac:picMkLst>
        </pc:picChg>
      </pc:sldChg>
      <pc:sldChg chg="addSp modSp new mod">
        <pc:chgData name="venkatesh karnure" userId="841a249091f59a76" providerId="LiveId" clId="{7C8E7E42-9696-408B-973B-DBAF3F8AF7AD}" dt="2025-09-06T05:50:15.009" v="701" actId="14100"/>
        <pc:sldMkLst>
          <pc:docMk/>
          <pc:sldMk cId="903994919" sldId="278"/>
        </pc:sldMkLst>
        <pc:spChg chg="mod">
          <ac:chgData name="venkatesh karnure" userId="841a249091f59a76" providerId="LiveId" clId="{7C8E7E42-9696-408B-973B-DBAF3F8AF7AD}" dt="2025-09-06T05:49:28.518" v="694" actId="122"/>
          <ac:spMkLst>
            <pc:docMk/>
            <pc:sldMk cId="903994919" sldId="278"/>
            <ac:spMk id="2" creationId="{45DAF3BD-5728-85EB-88DF-5C01E7E15ECF}"/>
          </ac:spMkLst>
        </pc:spChg>
        <pc:picChg chg="add mod">
          <ac:chgData name="venkatesh karnure" userId="841a249091f59a76" providerId="LiveId" clId="{7C8E7E42-9696-408B-973B-DBAF3F8AF7AD}" dt="2025-09-06T05:50:15.009" v="701" actId="14100"/>
          <ac:picMkLst>
            <pc:docMk/>
            <pc:sldMk cId="903994919" sldId="278"/>
            <ac:picMk id="4" creationId="{456C3CF5-9859-506E-ADF5-8A0A0B67662C}"/>
          </ac:picMkLst>
        </pc:picChg>
      </pc:sldChg>
      <pc:sldChg chg="addSp modSp new mod">
        <pc:chgData name="venkatesh karnure" userId="841a249091f59a76" providerId="LiveId" clId="{7C8E7E42-9696-408B-973B-DBAF3F8AF7AD}" dt="2025-09-06T05:57:17.690" v="734" actId="122"/>
        <pc:sldMkLst>
          <pc:docMk/>
          <pc:sldMk cId="3257001006" sldId="279"/>
        </pc:sldMkLst>
        <pc:spChg chg="mod">
          <ac:chgData name="venkatesh karnure" userId="841a249091f59a76" providerId="LiveId" clId="{7C8E7E42-9696-408B-973B-DBAF3F8AF7AD}" dt="2025-09-06T05:56:21.948" v="727" actId="403"/>
          <ac:spMkLst>
            <pc:docMk/>
            <pc:sldMk cId="3257001006" sldId="279"/>
            <ac:spMk id="2" creationId="{A2A58C59-5689-345A-8F4F-64D3F6C66BEC}"/>
          </ac:spMkLst>
        </pc:spChg>
        <pc:spChg chg="add mod">
          <ac:chgData name="venkatesh karnure" userId="841a249091f59a76" providerId="LiveId" clId="{7C8E7E42-9696-408B-973B-DBAF3F8AF7AD}" dt="2025-09-06T05:57:17.690" v="734" actId="122"/>
          <ac:spMkLst>
            <pc:docMk/>
            <pc:sldMk cId="3257001006" sldId="279"/>
            <ac:spMk id="3" creationId="{7913F7CB-8A8E-AFB8-F37B-DD00CE0A1F6E}"/>
          </ac:spMkLst>
        </pc:spChg>
      </pc:sldChg>
      <pc:sldChg chg="new del">
        <pc:chgData name="venkatesh karnure" userId="841a249091f59a76" providerId="LiveId" clId="{7C8E7E42-9696-408B-973B-DBAF3F8AF7AD}" dt="2025-09-07T07:36:25.499" v="811" actId="2696"/>
        <pc:sldMkLst>
          <pc:docMk/>
          <pc:sldMk cId="769235186" sldId="280"/>
        </pc:sldMkLst>
      </pc:sldChg>
      <pc:sldChg chg="new del">
        <pc:chgData name="venkatesh karnure" userId="841a249091f59a76" providerId="LiveId" clId="{7C8E7E42-9696-408B-973B-DBAF3F8AF7AD}" dt="2025-09-07T11:16:46.768" v="853" actId="2696"/>
        <pc:sldMkLst>
          <pc:docMk/>
          <pc:sldMk cId="1937498692" sldId="280"/>
        </pc:sldMkLst>
      </pc:sldChg>
    </pc:docChg>
  </pc:docChgLst>
  <pc:docChgLst>
    <pc:chgData name="venkatesh karnure" userId="841a249091f59a76" providerId="Windows Live" clId="Web-{8FBE414A-412C-AEF1-6BE0-5167E9D5E754}"/>
    <pc:docChg chg="addSld modSld">
      <pc:chgData name="venkatesh karnure" userId="841a249091f59a76" providerId="Windows Live" clId="Web-{8FBE414A-412C-AEF1-6BE0-5167E9D5E754}" dt="2025-08-30T10:20:42.529" v="31" actId="1076"/>
      <pc:docMkLst>
        <pc:docMk/>
      </pc:docMkLst>
      <pc:sldChg chg="modSp">
        <pc:chgData name="venkatesh karnure" userId="841a249091f59a76" providerId="Windows Live" clId="Web-{8FBE414A-412C-AEF1-6BE0-5167E9D5E754}" dt="2025-08-30T10:20:42.529" v="31" actId="1076"/>
        <pc:sldMkLst>
          <pc:docMk/>
          <pc:sldMk cId="0" sldId="256"/>
        </pc:sldMkLst>
      </pc:sldChg>
      <pc:sldChg chg="addSp delSp modSp new">
        <pc:chgData name="venkatesh karnure" userId="841a249091f59a76" providerId="Windows Live" clId="Web-{8FBE414A-412C-AEF1-6BE0-5167E9D5E754}" dt="2025-08-30T08:20:12.735" v="30"/>
        <pc:sldMkLst>
          <pc:docMk/>
          <pc:sldMk cId="959069251" sldId="260"/>
        </pc:sldMkLst>
      </pc:sldChg>
    </pc:docChg>
  </pc:docChgLst>
  <pc:docChgLst>
    <pc:chgData name="venkatesh karnure" userId="841a249091f59a76" providerId="Windows Live" clId="Web-{9D251E57-6281-CA04-032F-272CCC18B38A}"/>
    <pc:docChg chg="modSld">
      <pc:chgData name="venkatesh karnure" userId="841a249091f59a76" providerId="Windows Live" clId="Web-{9D251E57-6281-CA04-032F-272CCC18B38A}" dt="2025-09-01T10:13:13.108" v="2" actId="14100"/>
      <pc:docMkLst>
        <pc:docMk/>
      </pc:docMkLst>
      <pc:sldChg chg="modSp">
        <pc:chgData name="venkatesh karnure" userId="841a249091f59a76" providerId="Windows Live" clId="Web-{9D251E57-6281-CA04-032F-272CCC18B38A}" dt="2025-09-01T10:13:13.108" v="2" actId="14100"/>
        <pc:sldMkLst>
          <pc:docMk/>
          <pc:sldMk cId="409819631" sldId="264"/>
        </pc:sldMkLst>
        <pc:picChg chg="mod">
          <ac:chgData name="venkatesh karnure" userId="841a249091f59a76" providerId="Windows Live" clId="Web-{9D251E57-6281-CA04-032F-272CCC18B38A}" dt="2025-09-01T10:13:13.108" v="2" actId="14100"/>
          <ac:picMkLst>
            <pc:docMk/>
            <pc:sldMk cId="409819631" sldId="264"/>
            <ac:picMk id="3" creationId="{89A9B6EC-D43E-EC11-D921-317784E67627}"/>
          </ac:picMkLst>
        </pc:picChg>
      </pc:sldChg>
    </pc:docChg>
  </pc:docChgLst>
  <pc:docChgLst>
    <pc:chgData name="venkatesh karnure" userId="841a249091f59a76" providerId="Windows Live" clId="Web-{7A6459A9-E93C-D82C-8935-32E1D74B504C}"/>
    <pc:docChg chg="modSld">
      <pc:chgData name="venkatesh karnure" userId="841a249091f59a76" providerId="Windows Live" clId="Web-{7A6459A9-E93C-D82C-8935-32E1D74B504C}" dt="2025-08-22T14:20:54.339" v="45" actId="1076"/>
      <pc:docMkLst>
        <pc:docMk/>
      </pc:docMkLst>
      <pc:sldChg chg="modSp">
        <pc:chgData name="venkatesh karnure" userId="841a249091f59a76" providerId="Windows Live" clId="Web-{7A6459A9-E93C-D82C-8935-32E1D74B504C}" dt="2025-08-22T14:20:54.339" v="45" actId="1076"/>
        <pc:sldMkLst>
          <pc:docMk/>
          <pc:sldMk cId="0" sldId="256"/>
        </pc:sldMkLst>
      </pc:sldChg>
    </pc:docChg>
  </pc:docChgLst>
  <pc:docChgLst>
    <pc:chgData clId="Web-{D2B73CD5-C3A6-7ECA-6D4D-198830E85A43}"/>
    <pc:docChg chg="modSld">
      <pc:chgData name="" userId="" providerId="" clId="Web-{D2B73CD5-C3A6-7ECA-6D4D-198830E85A43}" dt="2025-08-28T08:17:33.197" v="2" actId="14100"/>
      <pc:docMkLst>
        <pc:docMk/>
      </pc:docMkLst>
      <pc:sldChg chg="modSp">
        <pc:chgData name="" userId="" providerId="" clId="Web-{D2B73CD5-C3A6-7ECA-6D4D-198830E85A43}" dt="2025-08-28T08:17:33.197" v="2" actId="14100"/>
        <pc:sldMkLst>
          <pc:docMk/>
          <pc:sldMk cId="0" sldId="256"/>
        </pc:sldMkLst>
        <pc:spChg chg="mod">
          <ac:chgData name="" userId="" providerId="" clId="Web-{D2B73CD5-C3A6-7ECA-6D4D-198830E85A43}" dt="2025-08-28T08:17:24.368" v="1" actId="14100"/>
          <ac:spMkLst>
            <pc:docMk/>
            <pc:sldMk cId="0" sldId="256"/>
            <ac:spMk id="99" creationId="{00000000-0000-0000-0000-000000000000}"/>
          </ac:spMkLst>
        </pc:spChg>
      </pc:sldChg>
    </pc:docChg>
  </pc:docChgLst>
  <pc:docChgLst>
    <pc:chgData name="venkatesh karnure" userId="841a249091f59a76" providerId="Windows Live" clId="Web-{892D0BD0-293C-972B-195D-70355EFAD05E}"/>
    <pc:docChg chg="addSld delSld modSld">
      <pc:chgData name="venkatesh karnure" userId="841a249091f59a76" providerId="Windows Live" clId="Web-{892D0BD0-293C-972B-195D-70355EFAD05E}" dt="2025-08-31T13:44:23.071" v="4" actId="1076"/>
      <pc:docMkLst>
        <pc:docMk/>
      </pc:docMkLst>
      <pc:sldChg chg="modSp">
        <pc:chgData name="venkatesh karnure" userId="841a249091f59a76" providerId="Windows Live" clId="Web-{892D0BD0-293C-972B-195D-70355EFAD05E}" dt="2025-08-31T13:44:23.071" v="4" actId="1076"/>
        <pc:sldMkLst>
          <pc:docMk/>
          <pc:sldMk cId="0" sldId="256"/>
        </pc:sldMkLst>
      </pc:sldChg>
      <pc:sldChg chg="addSp delSp modSp add del replId">
        <pc:chgData name="venkatesh karnure" userId="841a249091f59a76" providerId="Windows Live" clId="Web-{892D0BD0-293C-972B-195D-70355EFAD05E}" dt="2025-08-31T13:43:10.399" v="3"/>
        <pc:sldMkLst>
          <pc:docMk/>
          <pc:sldMk cId="979462433" sldId="265"/>
        </pc:sldMkLst>
      </pc:sldChg>
    </pc:docChg>
  </pc:docChgLst>
  <pc:docChgLst>
    <pc:chgData name="venkatesh karnure" userId="841a249091f59a76" providerId="Windows Live" clId="Web-{43BFC561-B1BD-8811-0A73-43CF7C879033}"/>
    <pc:docChg chg="addSld modSld">
      <pc:chgData name="venkatesh karnure" userId="841a249091f59a76" providerId="Windows Live" clId="Web-{43BFC561-B1BD-8811-0A73-43CF7C879033}" dt="2025-09-01T11:04:55.142" v="193"/>
      <pc:docMkLst>
        <pc:docMk/>
      </pc:docMkLst>
      <pc:sldChg chg="addSp delSp modSp">
        <pc:chgData name="venkatesh karnure" userId="841a249091f59a76" providerId="Windows Live" clId="Web-{43BFC561-B1BD-8811-0A73-43CF7C879033}" dt="2025-09-01T11:04:39.783" v="192"/>
        <pc:sldMkLst>
          <pc:docMk/>
          <pc:sldMk cId="0" sldId="258"/>
        </pc:sldMkLst>
        <pc:spChg chg="add mod">
          <ac:chgData name="venkatesh karnure" userId="841a249091f59a76" providerId="Windows Live" clId="Web-{43BFC561-B1BD-8811-0A73-43CF7C879033}" dt="2025-09-01T11:02:50.361" v="175" actId="14100"/>
          <ac:spMkLst>
            <pc:docMk/>
            <pc:sldMk cId="0" sldId="258"/>
            <ac:spMk id="3" creationId="{24E01E55-4A33-75A3-7E07-308C6A83AF3B}"/>
          </ac:spMkLst>
        </pc:spChg>
        <pc:spChg chg="add mod">
          <ac:chgData name="venkatesh karnure" userId="841a249091f59a76" providerId="Windows Live" clId="Web-{43BFC561-B1BD-8811-0A73-43CF7C879033}" dt="2025-09-01T11:02:45.564" v="173" actId="14100"/>
          <ac:spMkLst>
            <pc:docMk/>
            <pc:sldMk cId="0" sldId="258"/>
            <ac:spMk id="5" creationId="{436DD5B8-36FA-5D62-AF73-8FEF9081DBC1}"/>
          </ac:spMkLst>
        </pc:spChg>
        <pc:spChg chg="add">
          <ac:chgData name="venkatesh karnure" userId="841a249091f59a76" providerId="Windows Live" clId="Web-{43BFC561-B1BD-8811-0A73-43CF7C879033}" dt="2025-09-01T11:04:39.783" v="192"/>
          <ac:spMkLst>
            <pc:docMk/>
            <pc:sldMk cId="0" sldId="258"/>
            <ac:spMk id="10" creationId="{82F48E79-BEF5-0C44-DA8D-E37854E4B2F9}"/>
          </ac:spMkLst>
        </pc:spChg>
        <pc:spChg chg="mod">
          <ac:chgData name="venkatesh karnure" userId="841a249091f59a76" providerId="Windows Live" clId="Web-{43BFC561-B1BD-8811-0A73-43CF7C879033}" dt="2025-09-01T10:41:16.858" v="119" actId="20577"/>
          <ac:spMkLst>
            <pc:docMk/>
            <pc:sldMk cId="0" sldId="258"/>
            <ac:spMk id="110" creationId="{00000000-0000-0000-0000-000000000000}"/>
          </ac:spMkLst>
        </pc:spChg>
        <pc:picChg chg="add mod">
          <ac:chgData name="venkatesh karnure" userId="841a249091f59a76" providerId="Windows Live" clId="Web-{43BFC561-B1BD-8811-0A73-43CF7C879033}" dt="2025-09-01T10:59:02.302" v="158" actId="1076"/>
          <ac:picMkLst>
            <pc:docMk/>
            <pc:sldMk cId="0" sldId="258"/>
            <ac:picMk id="4" creationId="{B47AF5EB-1771-1CFE-0DEC-A0BC3B7FD47A}"/>
          </ac:picMkLst>
        </pc:picChg>
        <pc:picChg chg="add mod">
          <ac:chgData name="venkatesh karnure" userId="841a249091f59a76" providerId="Windows Live" clId="Web-{43BFC561-B1BD-8811-0A73-43CF7C879033}" dt="2025-09-01T11:02:58.033" v="177" actId="1076"/>
          <ac:picMkLst>
            <pc:docMk/>
            <pc:sldMk cId="0" sldId="258"/>
            <ac:picMk id="6" creationId="{51209C99-69B9-5C28-1AF9-01696B214CFD}"/>
          </ac:picMkLst>
        </pc:picChg>
        <pc:picChg chg="add mod">
          <ac:chgData name="venkatesh karnure" userId="841a249091f59a76" providerId="Windows Live" clId="Web-{43BFC561-B1BD-8811-0A73-43CF7C879033}" dt="2025-09-01T11:03:01.173" v="178" actId="1076"/>
          <ac:picMkLst>
            <pc:docMk/>
            <pc:sldMk cId="0" sldId="258"/>
            <ac:picMk id="7" creationId="{DB266EF3-ECEB-2CF4-FBB3-3DA70B1F1BEA}"/>
          </ac:picMkLst>
        </pc:picChg>
        <pc:picChg chg="add mod">
          <ac:chgData name="venkatesh karnure" userId="841a249091f59a76" providerId="Windows Live" clId="Web-{43BFC561-B1BD-8811-0A73-43CF7C879033}" dt="2025-09-01T11:04:26.361" v="191" actId="14100"/>
          <ac:picMkLst>
            <pc:docMk/>
            <pc:sldMk cId="0" sldId="258"/>
            <ac:picMk id="9" creationId="{3D3B3B26-4BFD-0766-B799-DC058B667285}"/>
          </ac:picMkLst>
        </pc:picChg>
      </pc:sldChg>
      <pc:sldChg chg="modSp">
        <pc:chgData name="venkatesh karnure" userId="841a249091f59a76" providerId="Windows Live" clId="Web-{43BFC561-B1BD-8811-0A73-43CF7C879033}" dt="2025-09-01T10:45:27.278" v="127" actId="20577"/>
        <pc:sldMkLst>
          <pc:docMk/>
          <pc:sldMk cId="959069251" sldId="260"/>
        </pc:sldMkLst>
        <pc:spChg chg="mod">
          <ac:chgData name="venkatesh karnure" userId="841a249091f59a76" providerId="Windows Live" clId="Web-{43BFC561-B1BD-8811-0A73-43CF7C879033}" dt="2025-09-01T10:45:27.278" v="127" actId="20577"/>
          <ac:spMkLst>
            <pc:docMk/>
            <pc:sldMk cId="959069251" sldId="260"/>
            <ac:spMk id="4" creationId="{CCE04474-8B2B-E5FF-D008-BF138F84F900}"/>
          </ac:spMkLst>
        </pc:spChg>
      </pc:sldChg>
      <pc:sldChg chg="modSp">
        <pc:chgData name="venkatesh karnure" userId="841a249091f59a76" providerId="Windows Live" clId="Web-{43BFC561-B1BD-8811-0A73-43CF7C879033}" dt="2025-09-01T10:42:14.232" v="125" actId="20577"/>
        <pc:sldMkLst>
          <pc:docMk/>
          <pc:sldMk cId="529195622" sldId="261"/>
        </pc:sldMkLst>
      </pc:sldChg>
      <pc:sldChg chg="modSp">
        <pc:chgData name="venkatesh karnure" userId="841a249091f59a76" providerId="Windows Live" clId="Web-{43BFC561-B1BD-8811-0A73-43CF7C879033}" dt="2025-09-01T10:31:13.398" v="2" actId="14100"/>
        <pc:sldMkLst>
          <pc:docMk/>
          <pc:sldMk cId="409819631" sldId="264"/>
        </pc:sldMkLst>
        <pc:picChg chg="mod">
          <ac:chgData name="venkatesh karnure" userId="841a249091f59a76" providerId="Windows Live" clId="Web-{43BFC561-B1BD-8811-0A73-43CF7C879033}" dt="2025-09-01T10:31:13.398" v="2" actId="14100"/>
          <ac:picMkLst>
            <pc:docMk/>
            <pc:sldMk cId="409819631" sldId="264"/>
            <ac:picMk id="3" creationId="{89A9B6EC-D43E-EC11-D921-317784E67627}"/>
          </ac:picMkLst>
        </pc:picChg>
      </pc:sldChg>
      <pc:sldChg chg="addSp modSp new">
        <pc:chgData name="venkatesh karnure" userId="841a249091f59a76" providerId="Windows Live" clId="Web-{43BFC561-B1BD-8811-0A73-43CF7C879033}" dt="2025-09-01T10:40:23.702" v="85" actId="1076"/>
        <pc:sldMkLst>
          <pc:docMk/>
          <pc:sldMk cId="2930731655" sldId="265"/>
        </pc:sldMkLst>
        <pc:spChg chg="mod">
          <ac:chgData name="venkatesh karnure" userId="841a249091f59a76" providerId="Windows Live" clId="Web-{43BFC561-B1BD-8811-0A73-43CF7C879033}" dt="2025-09-01T10:37:04.839" v="61" actId="14100"/>
          <ac:spMkLst>
            <pc:docMk/>
            <pc:sldMk cId="2930731655" sldId="265"/>
            <ac:spMk id="2" creationId="{57604DDF-1E94-E049-69D2-8F50D2CF7128}"/>
          </ac:spMkLst>
        </pc:spChg>
        <pc:spChg chg="add mod">
          <ac:chgData name="venkatesh karnure" userId="841a249091f59a76" providerId="Windows Live" clId="Web-{43BFC561-B1BD-8811-0A73-43CF7C879033}" dt="2025-09-01T10:37:09.526" v="63" actId="20577"/>
          <ac:spMkLst>
            <pc:docMk/>
            <pc:sldMk cId="2930731655" sldId="265"/>
            <ac:spMk id="3" creationId="{2885742C-9D2A-8338-EFE9-E4E89D6457E7}"/>
          </ac:spMkLst>
        </pc:spChg>
        <pc:picChg chg="add mod">
          <ac:chgData name="venkatesh karnure" userId="841a249091f59a76" providerId="Windows Live" clId="Web-{43BFC561-B1BD-8811-0A73-43CF7C879033}" dt="2025-09-01T10:37:35.574" v="66" actId="1076"/>
          <ac:picMkLst>
            <pc:docMk/>
            <pc:sldMk cId="2930731655" sldId="265"/>
            <ac:picMk id="4" creationId="{51045F29-2688-AABA-9C21-DD30CE2245F3}"/>
          </ac:picMkLst>
        </pc:picChg>
        <pc:picChg chg="add mod">
          <ac:chgData name="venkatesh karnure" userId="841a249091f59a76" providerId="Windows Live" clId="Web-{43BFC561-B1BD-8811-0A73-43CF7C879033}" dt="2025-09-01T10:40:23.702" v="85" actId="1076"/>
          <ac:picMkLst>
            <pc:docMk/>
            <pc:sldMk cId="2930731655" sldId="265"/>
            <ac:picMk id="6" creationId="{E3142CBD-5D74-AC95-891C-F600D3DF0B7C}"/>
          </ac:picMkLst>
        </pc:picChg>
      </pc:sldChg>
      <pc:sldChg chg="new">
        <pc:chgData name="venkatesh karnure" userId="841a249091f59a76" providerId="Windows Live" clId="Web-{43BFC561-B1BD-8811-0A73-43CF7C879033}" dt="2025-09-01T11:04:55.142" v="193"/>
        <pc:sldMkLst>
          <pc:docMk/>
          <pc:sldMk cId="3998977761" sldId="266"/>
        </pc:sldMkLst>
      </pc:sldChg>
    </pc:docChg>
  </pc:docChgLst>
  <pc:docChgLst>
    <pc:chgData name="venkatesh karnure" userId="841a249091f59a76" providerId="Windows Live" clId="Web-{DFBF6F0F-83C2-4382-B432-95E1FA40C844}"/>
    <pc:docChg chg="mod modSld addMainMaster delMainMaster">
      <pc:chgData name="venkatesh karnure" userId="841a249091f59a76" providerId="Windows Live" clId="Web-{DFBF6F0F-83C2-4382-B432-95E1FA40C844}" dt="2025-09-02T13:26:20.521" v="1"/>
      <pc:docMkLst>
        <pc:docMk/>
      </pc:docMkLst>
      <pc:sldChg chg="mod modClrScheme chgLayout">
        <pc:chgData name="venkatesh karnure" userId="841a249091f59a76" providerId="Windows Live" clId="Web-{DFBF6F0F-83C2-4382-B432-95E1FA40C844}" dt="2025-09-02T13:26:20.521" v="1"/>
        <pc:sldMkLst>
          <pc:docMk/>
          <pc:sldMk cId="0" sldId="256"/>
        </pc:sldMkLst>
      </pc:sldChg>
      <pc:sldChg chg="mod modClrScheme chgLayout">
        <pc:chgData name="venkatesh karnure" userId="841a249091f59a76" providerId="Windows Live" clId="Web-{DFBF6F0F-83C2-4382-B432-95E1FA40C844}" dt="2025-09-02T13:26:20.521" v="1"/>
        <pc:sldMkLst>
          <pc:docMk/>
          <pc:sldMk cId="0" sldId="257"/>
        </pc:sldMkLst>
      </pc:sldChg>
      <pc:sldChg chg="modSp mod modClrScheme chgLayout">
        <pc:chgData name="venkatesh karnure" userId="841a249091f59a76" providerId="Windows Live" clId="Web-{DFBF6F0F-83C2-4382-B432-95E1FA40C844}" dt="2025-09-02T13:26:20.521" v="1"/>
        <pc:sldMkLst>
          <pc:docMk/>
          <pc:sldMk cId="0" sldId="258"/>
        </pc:sldMkLst>
        <pc:spChg chg="mod ord">
          <ac:chgData name="venkatesh karnure" userId="841a249091f59a76" providerId="Windows Live" clId="Web-{DFBF6F0F-83C2-4382-B432-95E1FA40C844}" dt="2025-09-02T13:26:20.521" v="1"/>
          <ac:spMkLst>
            <pc:docMk/>
            <pc:sldMk cId="0" sldId="258"/>
            <ac:spMk id="3" creationId="{24E01E55-4A33-75A3-7E07-308C6A83AF3B}"/>
          </ac:spMkLst>
        </pc:spChg>
        <pc:spChg chg="mod ord">
          <ac:chgData name="venkatesh karnure" userId="841a249091f59a76" providerId="Windows Live" clId="Web-{DFBF6F0F-83C2-4382-B432-95E1FA40C844}" dt="2025-09-02T13:26:20.521" v="1"/>
          <ac:spMkLst>
            <pc:docMk/>
            <pc:sldMk cId="0" sldId="258"/>
            <ac:spMk id="110" creationId="{00000000-0000-0000-0000-000000000000}"/>
          </ac:spMkLst>
        </pc:spChg>
      </pc:sldChg>
      <pc:sldChg chg="mod modClrScheme chgLayout">
        <pc:chgData name="venkatesh karnure" userId="841a249091f59a76" providerId="Windows Live" clId="Web-{DFBF6F0F-83C2-4382-B432-95E1FA40C844}" dt="2025-09-02T13:26:20.521" v="1"/>
        <pc:sldMkLst>
          <pc:docMk/>
          <pc:sldMk cId="0" sldId="259"/>
        </pc:sldMkLst>
      </pc:sldChg>
      <pc:sldChg chg="mod modClrScheme chgLayout">
        <pc:chgData name="venkatesh karnure" userId="841a249091f59a76" providerId="Windows Live" clId="Web-{DFBF6F0F-83C2-4382-B432-95E1FA40C844}" dt="2025-09-02T13:26:20.521" v="1"/>
        <pc:sldMkLst>
          <pc:docMk/>
          <pc:sldMk cId="959069251" sldId="260"/>
        </pc:sldMkLst>
      </pc:sldChg>
      <pc:sldChg chg="mod modClrScheme chgLayout">
        <pc:chgData name="venkatesh karnure" userId="841a249091f59a76" providerId="Windows Live" clId="Web-{DFBF6F0F-83C2-4382-B432-95E1FA40C844}" dt="2025-09-02T13:26:20.521" v="1"/>
        <pc:sldMkLst>
          <pc:docMk/>
          <pc:sldMk cId="529195622" sldId="261"/>
        </pc:sldMkLst>
      </pc:sldChg>
      <pc:sldChg chg="mod modClrScheme chgLayout">
        <pc:chgData name="venkatesh karnure" userId="841a249091f59a76" providerId="Windows Live" clId="Web-{DFBF6F0F-83C2-4382-B432-95E1FA40C844}" dt="2025-09-02T13:26:20.521" v="1"/>
        <pc:sldMkLst>
          <pc:docMk/>
          <pc:sldMk cId="1259919355" sldId="262"/>
        </pc:sldMkLst>
      </pc:sldChg>
      <pc:sldChg chg="mod modClrScheme chgLayout">
        <pc:chgData name="venkatesh karnure" userId="841a249091f59a76" providerId="Windows Live" clId="Web-{DFBF6F0F-83C2-4382-B432-95E1FA40C844}" dt="2025-09-02T13:26:20.521" v="1"/>
        <pc:sldMkLst>
          <pc:docMk/>
          <pc:sldMk cId="2620732239" sldId="263"/>
        </pc:sldMkLst>
      </pc:sldChg>
      <pc:sldChg chg="modSp mod modClrScheme chgLayout">
        <pc:chgData name="venkatesh karnure" userId="841a249091f59a76" providerId="Windows Live" clId="Web-{DFBF6F0F-83C2-4382-B432-95E1FA40C844}" dt="2025-09-02T13:26:20.521" v="1"/>
        <pc:sldMkLst>
          <pc:docMk/>
          <pc:sldMk cId="409819631" sldId="264"/>
        </pc:sldMkLst>
        <pc:spChg chg="mod ord">
          <ac:chgData name="venkatesh karnure" userId="841a249091f59a76" providerId="Windows Live" clId="Web-{DFBF6F0F-83C2-4382-B432-95E1FA40C844}" dt="2025-09-02T13:26:20.521" v="1"/>
          <ac:spMkLst>
            <pc:docMk/>
            <pc:sldMk cId="409819631" sldId="264"/>
            <ac:spMk id="2" creationId="{33243445-D424-AD9D-280B-F3D8E21B1C4C}"/>
          </ac:spMkLst>
        </pc:spChg>
      </pc:sldChg>
      <pc:sldChg chg="modSp mod modClrScheme chgLayout">
        <pc:chgData name="venkatesh karnure" userId="841a249091f59a76" providerId="Windows Live" clId="Web-{DFBF6F0F-83C2-4382-B432-95E1FA40C844}" dt="2025-09-02T13:26:20.521" v="1"/>
        <pc:sldMkLst>
          <pc:docMk/>
          <pc:sldMk cId="2930731655" sldId="265"/>
        </pc:sldMkLst>
        <pc:spChg chg="mod ord">
          <ac:chgData name="venkatesh karnure" userId="841a249091f59a76" providerId="Windows Live" clId="Web-{DFBF6F0F-83C2-4382-B432-95E1FA40C844}" dt="2025-09-02T13:26:20.521" v="1"/>
          <ac:spMkLst>
            <pc:docMk/>
            <pc:sldMk cId="2930731655" sldId="265"/>
            <ac:spMk id="2" creationId="{57604DDF-1E94-E049-69D2-8F50D2CF7128}"/>
          </ac:spMkLst>
        </pc:spChg>
      </pc:sldChg>
      <pc:sldChg chg="modSp mod modClrScheme chgLayout">
        <pc:chgData name="venkatesh karnure" userId="841a249091f59a76" providerId="Windows Live" clId="Web-{DFBF6F0F-83C2-4382-B432-95E1FA40C844}" dt="2025-09-02T13:26:20.521" v="1"/>
        <pc:sldMkLst>
          <pc:docMk/>
          <pc:sldMk cId="3998977761" sldId="266"/>
        </pc:sldMkLst>
        <pc:spChg chg="mod ord">
          <ac:chgData name="venkatesh karnure" userId="841a249091f59a76" providerId="Windows Live" clId="Web-{DFBF6F0F-83C2-4382-B432-95E1FA40C844}" dt="2025-09-02T13:26:20.521" v="1"/>
          <ac:spMkLst>
            <pc:docMk/>
            <pc:sldMk cId="3998977761" sldId="266"/>
            <ac:spMk id="2" creationId="{236357E9-0A4A-E29D-391E-8A986FC07D21}"/>
          </ac:spMkLst>
        </pc:spChg>
      </pc:sldChg>
      <pc:sldChg chg="modSp mod modClrScheme chgLayout">
        <pc:chgData name="venkatesh karnure" userId="841a249091f59a76" providerId="Windows Live" clId="Web-{DFBF6F0F-83C2-4382-B432-95E1FA40C844}" dt="2025-09-02T13:26:20.521" v="1"/>
        <pc:sldMkLst>
          <pc:docMk/>
          <pc:sldMk cId="1440606079" sldId="267"/>
        </pc:sldMkLst>
        <pc:spChg chg="mod ord">
          <ac:chgData name="venkatesh karnure" userId="841a249091f59a76" providerId="Windows Live" clId="Web-{DFBF6F0F-83C2-4382-B432-95E1FA40C844}" dt="2025-09-02T13:26:20.521" v="1"/>
          <ac:spMkLst>
            <pc:docMk/>
            <pc:sldMk cId="1440606079" sldId="267"/>
            <ac:spMk id="2" creationId="{AE1FD561-A432-E691-3ABC-6B34DF9205A4}"/>
          </ac:spMkLst>
        </pc:spChg>
      </pc:sldChg>
      <pc:sldChg chg="modSp mod modClrScheme chgLayout">
        <pc:chgData name="venkatesh karnure" userId="841a249091f59a76" providerId="Windows Live" clId="Web-{DFBF6F0F-83C2-4382-B432-95E1FA40C844}" dt="2025-09-02T13:26:20.521" v="1"/>
        <pc:sldMkLst>
          <pc:docMk/>
          <pc:sldMk cId="1159855027" sldId="268"/>
        </pc:sldMkLst>
        <pc:spChg chg="mod ord">
          <ac:chgData name="venkatesh karnure" userId="841a249091f59a76" providerId="Windows Live" clId="Web-{DFBF6F0F-83C2-4382-B432-95E1FA40C844}" dt="2025-09-02T13:26:20.521" v="1"/>
          <ac:spMkLst>
            <pc:docMk/>
            <pc:sldMk cId="1159855027" sldId="268"/>
            <ac:spMk id="2" creationId="{9A1F4EB6-EB00-4FE0-1F20-9FC6A6701F91}"/>
          </ac:spMkLst>
        </pc:spChg>
      </pc:sldChg>
      <pc:sldChg chg="modSp mod modClrScheme chgLayout">
        <pc:chgData name="venkatesh karnure" userId="841a249091f59a76" providerId="Windows Live" clId="Web-{DFBF6F0F-83C2-4382-B432-95E1FA40C844}" dt="2025-09-02T13:26:20.521" v="1"/>
        <pc:sldMkLst>
          <pc:docMk/>
          <pc:sldMk cId="933894930" sldId="269"/>
        </pc:sldMkLst>
        <pc:spChg chg="mod ord">
          <ac:chgData name="venkatesh karnure" userId="841a249091f59a76" providerId="Windows Live" clId="Web-{DFBF6F0F-83C2-4382-B432-95E1FA40C844}" dt="2025-09-02T13:26:20.521" v="1"/>
          <ac:spMkLst>
            <pc:docMk/>
            <pc:sldMk cId="933894930" sldId="269"/>
            <ac:spMk id="2" creationId="{2A048B3E-6454-45B6-9514-72D4728E09FD}"/>
          </ac:spMkLst>
        </pc:spChg>
      </pc:sldChg>
      <pc:sldChg chg="modSp mod modClrScheme chgLayout">
        <pc:chgData name="venkatesh karnure" userId="841a249091f59a76" providerId="Windows Live" clId="Web-{DFBF6F0F-83C2-4382-B432-95E1FA40C844}" dt="2025-09-02T13:26:20.521" v="1"/>
        <pc:sldMkLst>
          <pc:docMk/>
          <pc:sldMk cId="2224714466" sldId="270"/>
        </pc:sldMkLst>
        <pc:spChg chg="mod ord">
          <ac:chgData name="venkatesh karnure" userId="841a249091f59a76" providerId="Windows Live" clId="Web-{DFBF6F0F-83C2-4382-B432-95E1FA40C844}" dt="2025-09-02T13:26:20.521" v="1"/>
          <ac:spMkLst>
            <pc:docMk/>
            <pc:sldMk cId="2224714466" sldId="270"/>
            <ac:spMk id="2" creationId="{F17EE4BD-B1CE-17CA-6128-033D9DBB7D22}"/>
          </ac:spMkLst>
        </pc:spChg>
      </pc:sldChg>
      <pc:sldChg chg="modSp mod modClrScheme chgLayout">
        <pc:chgData name="venkatesh karnure" userId="841a249091f59a76" providerId="Windows Live" clId="Web-{DFBF6F0F-83C2-4382-B432-95E1FA40C844}" dt="2025-09-02T13:26:20.521" v="1"/>
        <pc:sldMkLst>
          <pc:docMk/>
          <pc:sldMk cId="1989435837" sldId="271"/>
        </pc:sldMkLst>
        <pc:spChg chg="mod ord">
          <ac:chgData name="venkatesh karnure" userId="841a249091f59a76" providerId="Windows Live" clId="Web-{DFBF6F0F-83C2-4382-B432-95E1FA40C844}" dt="2025-09-02T13:26:20.521" v="1"/>
          <ac:spMkLst>
            <pc:docMk/>
            <pc:sldMk cId="1989435837" sldId="271"/>
            <ac:spMk id="2" creationId="{1DCC8CCD-5463-27A0-41CA-06323B5EAB54}"/>
          </ac:spMkLst>
        </pc:spChg>
      </pc:sldChg>
      <pc:sldChg chg="modSp mod modClrScheme chgLayout">
        <pc:chgData name="venkatesh karnure" userId="841a249091f59a76" providerId="Windows Live" clId="Web-{DFBF6F0F-83C2-4382-B432-95E1FA40C844}" dt="2025-09-02T13:26:20.521" v="1"/>
        <pc:sldMkLst>
          <pc:docMk/>
          <pc:sldMk cId="1592075588" sldId="272"/>
        </pc:sldMkLst>
      </pc:sldChg>
      <pc:sldChg chg="modSp mod modClrScheme chgLayout">
        <pc:chgData name="venkatesh karnure" userId="841a249091f59a76" providerId="Windows Live" clId="Web-{DFBF6F0F-83C2-4382-B432-95E1FA40C844}" dt="2025-09-02T13:26:20.521" v="1"/>
        <pc:sldMkLst>
          <pc:docMk/>
          <pc:sldMk cId="2308031703" sldId="273"/>
        </pc:sldMkLst>
        <pc:spChg chg="mod ord">
          <ac:chgData name="venkatesh karnure" userId="841a249091f59a76" providerId="Windows Live" clId="Web-{DFBF6F0F-83C2-4382-B432-95E1FA40C844}" dt="2025-09-02T13:26:20.521" v="1"/>
          <ac:spMkLst>
            <pc:docMk/>
            <pc:sldMk cId="2308031703" sldId="273"/>
            <ac:spMk id="2" creationId="{628025D2-B7CF-87A5-B595-D5DE69FE904A}"/>
          </ac:spMkLst>
        </pc:spChg>
      </pc:sldChg>
      <pc:sldChg chg="modSp mod modClrScheme chgLayout">
        <pc:chgData name="venkatesh karnure" userId="841a249091f59a76" providerId="Windows Live" clId="Web-{DFBF6F0F-83C2-4382-B432-95E1FA40C844}" dt="2025-09-02T13:26:20.521" v="1"/>
        <pc:sldMkLst>
          <pc:docMk/>
          <pc:sldMk cId="3735151989" sldId="274"/>
        </pc:sldMkLst>
        <pc:spChg chg="mod ord">
          <ac:chgData name="venkatesh karnure" userId="841a249091f59a76" providerId="Windows Live" clId="Web-{DFBF6F0F-83C2-4382-B432-95E1FA40C844}" dt="2025-09-02T13:26:20.521" v="1"/>
          <ac:spMkLst>
            <pc:docMk/>
            <pc:sldMk cId="3735151989" sldId="274"/>
            <ac:spMk id="2" creationId="{12C20363-5AF0-0981-C1EF-1EBB428F70A0}"/>
          </ac:spMkLst>
        </pc:spChg>
      </pc:sldChg>
      <pc:sldChg chg="modSp mod modClrScheme chgLayout">
        <pc:chgData name="venkatesh karnure" userId="841a249091f59a76" providerId="Windows Live" clId="Web-{DFBF6F0F-83C2-4382-B432-95E1FA40C844}" dt="2025-09-02T13:26:20.521" v="1"/>
        <pc:sldMkLst>
          <pc:docMk/>
          <pc:sldMk cId="1325995801" sldId="275"/>
        </pc:sldMkLst>
      </pc:sldChg>
      <pc:sldMasterChg chg="add del addSldLayout delSldLayout">
        <pc:chgData name="venkatesh karnure" userId="841a249091f59a76" providerId="Windows Live" clId="Web-{DFBF6F0F-83C2-4382-B432-95E1FA40C844}" dt="2025-09-02T13:26:20.521" v="1"/>
        <pc:sldMasterMkLst>
          <pc:docMk/>
          <pc:sldMasterMk cId="0" sldId="2147483648"/>
        </pc:sldMasterMkLst>
        <pc:sldLayoutChg chg="add del">
          <pc:chgData name="venkatesh karnure" userId="841a249091f59a76" providerId="Windows Live" clId="Web-{DFBF6F0F-83C2-4382-B432-95E1FA40C844}" dt="2025-09-02T13:26:20.521" v="1"/>
          <pc:sldLayoutMkLst>
            <pc:docMk/>
            <pc:sldMasterMk cId="0" sldId="2147483648"/>
            <pc:sldLayoutMk cId="0" sldId="2147483649"/>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0"/>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1"/>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2"/>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3"/>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4"/>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5"/>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6"/>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7"/>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8"/>
          </pc:sldLayoutMkLst>
        </pc:sldLayoutChg>
        <pc:sldLayoutChg chg="add del">
          <pc:chgData name="venkatesh karnure" userId="841a249091f59a76" providerId="Windows Live" clId="Web-{DFBF6F0F-83C2-4382-B432-95E1FA40C844}" dt="2025-09-02T13:26:20.521" v="1"/>
          <pc:sldLayoutMkLst>
            <pc:docMk/>
            <pc:sldMasterMk cId="0" sldId="2147483648"/>
            <pc:sldLayoutMk cId="0" sldId="2147483659"/>
          </pc:sldLayoutMkLst>
        </pc:sldLayoutChg>
      </pc:sldMasterChg>
      <pc:sldMasterChg chg="add del addSldLayout delSldLayout modSldLayout">
        <pc:chgData name="venkatesh karnure" userId="841a249091f59a76" providerId="Windows Live" clId="Web-{DFBF6F0F-83C2-4382-B432-95E1FA40C844}" dt="2025-09-02T13:26:20.521" v="1"/>
        <pc:sldMasterMkLst>
          <pc:docMk/>
          <pc:sldMasterMk cId="2163784892" sldId="2147483660"/>
        </pc:sldMasterMkLst>
        <pc:sldLayoutChg chg="add del mod replId">
          <pc:chgData name="venkatesh karnure" userId="841a249091f59a76" providerId="Windows Live" clId="Web-{DFBF6F0F-83C2-4382-B432-95E1FA40C844}" dt="2025-09-02T13:26:20.521" v="1"/>
          <pc:sldLayoutMkLst>
            <pc:docMk/>
            <pc:sldMasterMk cId="2163784892" sldId="2147483660"/>
            <pc:sldLayoutMk cId="3980205430" sldId="2147483661"/>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3010289199" sldId="2147483662"/>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4136778117" sldId="2147483663"/>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4233857009" sldId="2147483664"/>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2651683392" sldId="2147483665"/>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1944452102" sldId="2147483666"/>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2597486566" sldId="2147483667"/>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198028901" sldId="2147483668"/>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1612654223" sldId="2147483669"/>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564758634" sldId="2147483670"/>
          </pc:sldLayoutMkLst>
        </pc:sldLayoutChg>
        <pc:sldLayoutChg chg="add del mod replId">
          <pc:chgData name="venkatesh karnure" userId="841a249091f59a76" providerId="Windows Live" clId="Web-{DFBF6F0F-83C2-4382-B432-95E1FA40C844}" dt="2025-09-02T13:26:20.521" v="1"/>
          <pc:sldLayoutMkLst>
            <pc:docMk/>
            <pc:sldMasterMk cId="2163784892" sldId="2147483660"/>
            <pc:sldLayoutMk cId="4185013603" sldId="2147483671"/>
          </pc:sldLayoutMkLst>
        </pc:sldLayoutChg>
      </pc:sldMasterChg>
    </pc:docChg>
  </pc:docChgLst>
  <pc:docChgLst>
    <pc:chgData name="venkatesh karnure" userId="841a249091f59a76" providerId="LiveId" clId="{66CB3210-E162-4F95-8045-1FE047DD2890}"/>
    <pc:docChg chg="custSel addSld modSld">
      <pc:chgData name="venkatesh karnure" userId="841a249091f59a76" providerId="LiveId" clId="{66CB3210-E162-4F95-8045-1FE047DD2890}" dt="2025-09-02T11:37:02.984" v="93" actId="27636"/>
      <pc:docMkLst>
        <pc:docMk/>
      </pc:docMkLst>
      <pc:sldChg chg="modSp mod">
        <pc:chgData name="venkatesh karnure" userId="841a249091f59a76" providerId="LiveId" clId="{66CB3210-E162-4F95-8045-1FE047DD2890}" dt="2025-09-02T11:20:32.387" v="0" actId="14100"/>
        <pc:sldMkLst>
          <pc:docMk/>
          <pc:sldMk cId="2930731655" sldId="265"/>
        </pc:sldMkLst>
        <pc:spChg chg="mod">
          <ac:chgData name="venkatesh karnure" userId="841a249091f59a76" providerId="LiveId" clId="{66CB3210-E162-4F95-8045-1FE047DD2890}" dt="2025-09-02T11:20:32.387" v="0" actId="14100"/>
          <ac:spMkLst>
            <pc:docMk/>
            <pc:sldMk cId="2930731655" sldId="265"/>
            <ac:spMk id="2" creationId="{57604DDF-1E94-E049-69D2-8F50D2CF7128}"/>
          </ac:spMkLst>
        </pc:spChg>
      </pc:sldChg>
      <pc:sldChg chg="addSp modSp mod">
        <pc:chgData name="venkatesh karnure" userId="841a249091f59a76" providerId="LiveId" clId="{66CB3210-E162-4F95-8045-1FE047DD2890}" dt="2025-09-02T11:31:43.112" v="27" actId="1076"/>
        <pc:sldMkLst>
          <pc:docMk/>
          <pc:sldMk cId="3998977761" sldId="266"/>
        </pc:sldMkLst>
        <pc:spChg chg="mod">
          <ac:chgData name="venkatesh karnure" userId="841a249091f59a76" providerId="LiveId" clId="{66CB3210-E162-4F95-8045-1FE047DD2890}" dt="2025-09-02T11:25:43.461" v="12" actId="20577"/>
          <ac:spMkLst>
            <pc:docMk/>
            <pc:sldMk cId="3998977761" sldId="266"/>
            <ac:spMk id="2" creationId="{236357E9-0A4A-E29D-391E-8A986FC07D21}"/>
          </ac:spMkLst>
        </pc:spChg>
        <pc:spChg chg="add mod">
          <ac:chgData name="venkatesh karnure" userId="841a249091f59a76" providerId="LiveId" clId="{66CB3210-E162-4F95-8045-1FE047DD2890}" dt="2025-09-02T11:31:43.112" v="27" actId="1076"/>
          <ac:spMkLst>
            <pc:docMk/>
            <pc:sldMk cId="3998977761" sldId="266"/>
            <ac:spMk id="7" creationId="{62C53143-C1CF-C5CB-4E77-A5B6C304DE03}"/>
          </ac:spMkLst>
        </pc:spChg>
        <pc:picChg chg="add mod">
          <ac:chgData name="venkatesh karnure" userId="841a249091f59a76" providerId="LiveId" clId="{66CB3210-E162-4F95-8045-1FE047DD2890}" dt="2025-09-02T11:27:43.782" v="15" actId="1076"/>
          <ac:picMkLst>
            <pc:docMk/>
            <pc:sldMk cId="3998977761" sldId="266"/>
            <ac:picMk id="4" creationId="{6084AB76-4D11-BC22-AE97-00DE227207A0}"/>
          </ac:picMkLst>
        </pc:picChg>
        <pc:picChg chg="add mod">
          <ac:chgData name="venkatesh karnure" userId="841a249091f59a76" providerId="LiveId" clId="{66CB3210-E162-4F95-8045-1FE047DD2890}" dt="2025-09-02T11:31:01.847" v="24" actId="1076"/>
          <ac:picMkLst>
            <pc:docMk/>
            <pc:sldMk cId="3998977761" sldId="266"/>
            <ac:picMk id="6" creationId="{5F413EF7-DE61-2473-75E5-99322C5E081E}"/>
          </ac:picMkLst>
        </pc:picChg>
      </pc:sldChg>
      <pc:sldChg chg="addSp modSp new mod">
        <pc:chgData name="venkatesh karnure" userId="841a249091f59a76" providerId="LiveId" clId="{66CB3210-E162-4F95-8045-1FE047DD2890}" dt="2025-09-02T11:34:36.632" v="83" actId="962"/>
        <pc:sldMkLst>
          <pc:docMk/>
          <pc:sldMk cId="1440606079" sldId="267"/>
        </pc:sldMkLst>
        <pc:spChg chg="mod">
          <ac:chgData name="venkatesh karnure" userId="841a249091f59a76" providerId="LiveId" clId="{66CB3210-E162-4F95-8045-1FE047DD2890}" dt="2025-09-02T11:33:44.612" v="71"/>
          <ac:spMkLst>
            <pc:docMk/>
            <pc:sldMk cId="1440606079" sldId="267"/>
            <ac:spMk id="2" creationId="{AE1FD561-A432-E691-3ABC-6B34DF9205A4}"/>
          </ac:spMkLst>
        </pc:spChg>
        <pc:picChg chg="add mod">
          <ac:chgData name="venkatesh karnure" userId="841a249091f59a76" providerId="LiveId" clId="{66CB3210-E162-4F95-8045-1FE047DD2890}" dt="2025-09-02T11:34:36.632" v="83" actId="962"/>
          <ac:picMkLst>
            <pc:docMk/>
            <pc:sldMk cId="1440606079" sldId="267"/>
            <ac:picMk id="4" creationId="{A864333A-46E0-94A4-595E-017AC0DA9FDB}"/>
          </ac:picMkLst>
        </pc:picChg>
      </pc:sldChg>
      <pc:sldChg chg="modSp new mod">
        <pc:chgData name="venkatesh karnure" userId="841a249091f59a76" providerId="LiveId" clId="{66CB3210-E162-4F95-8045-1FE047DD2890}" dt="2025-09-02T11:37:02.984" v="93" actId="27636"/>
        <pc:sldMkLst>
          <pc:docMk/>
          <pc:sldMk cId="1159855027" sldId="268"/>
        </pc:sldMkLst>
        <pc:spChg chg="mod">
          <ac:chgData name="venkatesh karnure" userId="841a249091f59a76" providerId="LiveId" clId="{66CB3210-E162-4F95-8045-1FE047DD2890}" dt="2025-09-02T11:37:02.984" v="93" actId="27636"/>
          <ac:spMkLst>
            <pc:docMk/>
            <pc:sldMk cId="1159855027" sldId="268"/>
            <ac:spMk id="2" creationId="{9A1F4EB6-EB00-4FE0-1F20-9FC6A6701F91}"/>
          </ac:spMkLst>
        </pc:spChg>
      </pc:sldChg>
      <pc:sldChg chg="new">
        <pc:chgData name="venkatesh karnure" userId="841a249091f59a76" providerId="LiveId" clId="{66CB3210-E162-4F95-8045-1FE047DD2890}" dt="2025-09-02T11:36:34.086" v="85" actId="680"/>
        <pc:sldMkLst>
          <pc:docMk/>
          <pc:sldMk cId="933894930" sldId="269"/>
        </pc:sldMkLst>
      </pc:sldChg>
      <pc:sldChg chg="new">
        <pc:chgData name="venkatesh karnure" userId="841a249091f59a76" providerId="LiveId" clId="{66CB3210-E162-4F95-8045-1FE047DD2890}" dt="2025-09-02T11:36:37.458" v="86" actId="680"/>
        <pc:sldMkLst>
          <pc:docMk/>
          <pc:sldMk cId="2224714466" sldId="270"/>
        </pc:sldMkLst>
      </pc:sldChg>
      <pc:sldChg chg="new">
        <pc:chgData name="venkatesh karnure" userId="841a249091f59a76" providerId="LiveId" clId="{66CB3210-E162-4F95-8045-1FE047DD2890}" dt="2025-09-02T11:36:39.880" v="87" actId="680"/>
        <pc:sldMkLst>
          <pc:docMk/>
          <pc:sldMk cId="1989435837" sldId="271"/>
        </pc:sldMkLst>
      </pc:sldChg>
      <pc:sldChg chg="new">
        <pc:chgData name="venkatesh karnure" userId="841a249091f59a76" providerId="LiveId" clId="{66CB3210-E162-4F95-8045-1FE047DD2890}" dt="2025-09-02T11:36:41.443" v="88" actId="680"/>
        <pc:sldMkLst>
          <pc:docMk/>
          <pc:sldMk cId="1592075588" sldId="272"/>
        </pc:sldMkLst>
      </pc:sldChg>
      <pc:sldChg chg="new">
        <pc:chgData name="venkatesh karnure" userId="841a249091f59a76" providerId="LiveId" clId="{66CB3210-E162-4F95-8045-1FE047DD2890}" dt="2025-09-02T11:36:43.232" v="89" actId="680"/>
        <pc:sldMkLst>
          <pc:docMk/>
          <pc:sldMk cId="2308031703" sldId="273"/>
        </pc:sldMkLst>
      </pc:sldChg>
      <pc:sldChg chg="new">
        <pc:chgData name="venkatesh karnure" userId="841a249091f59a76" providerId="LiveId" clId="{66CB3210-E162-4F95-8045-1FE047DD2890}" dt="2025-09-02T11:36:45.115" v="90" actId="680"/>
        <pc:sldMkLst>
          <pc:docMk/>
          <pc:sldMk cId="3735151989" sldId="274"/>
        </pc:sldMkLst>
      </pc:sldChg>
      <pc:sldChg chg="new">
        <pc:chgData name="venkatesh karnure" userId="841a249091f59a76" providerId="LiveId" clId="{66CB3210-E162-4F95-8045-1FE047DD2890}" dt="2025-09-02T11:36:46.848" v="91" actId="680"/>
        <pc:sldMkLst>
          <pc:docMk/>
          <pc:sldMk cId="1325995801" sldId="275"/>
        </pc:sldMkLst>
      </pc:sldChg>
    </pc:docChg>
  </pc:docChgLst>
  <pc:docChgLst>
    <pc:chgData clId="Web-{7A6459A9-E93C-D82C-8935-32E1D74B504C}"/>
    <pc:docChg chg="modSld">
      <pc:chgData name="" userId="" providerId="" clId="Web-{7A6459A9-E93C-D82C-8935-32E1D74B504C}" dt="2025-08-22T14:17:41.004" v="9" actId="20577"/>
      <pc:docMkLst>
        <pc:docMk/>
      </pc:docMkLst>
      <pc:sldChg chg="modSp">
        <pc:chgData name="" userId="" providerId="" clId="Web-{7A6459A9-E93C-D82C-8935-32E1D74B504C}" dt="2025-08-22T14:17:41.004" v="9" actId="20577"/>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692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849546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802814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99120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GB"/>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35167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34098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289544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8201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2397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3436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9708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5257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3169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9969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78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3787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635272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47841921"/>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venkateshk2003"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Venkatesh9372"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eazydiner.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
          <p:cNvSpPr txBox="1"/>
          <p:nvPr/>
        </p:nvSpPr>
        <p:spPr>
          <a:xfrm>
            <a:off x="1257823" y="3717986"/>
            <a:ext cx="9398323" cy="1815841"/>
          </a:xfrm>
          <a:prstGeom prst="rect">
            <a:avLst/>
          </a:prstGeom>
          <a:noFill/>
          <a:ln>
            <a:noFill/>
          </a:ln>
        </p:spPr>
        <p:txBody>
          <a:bodyPr spcFirstLastPara="1" wrap="square" lIns="91425" tIns="45700" rIns="91425" bIns="45700" anchor="t" anchorCtr="0">
            <a:spAutoFit/>
          </a:bodyPr>
          <a:lstStyle/>
          <a:p>
            <a:pPr algn="ctr"/>
            <a:br>
              <a:rPr lang="en-IN" sz="2800" b="1" i="0" u="none" strike="noStrike" cap="none" dirty="0">
                <a:latin typeface="Libre Baskerville"/>
                <a:ea typeface="Calibri"/>
                <a:cs typeface="Calibri"/>
              </a:rPr>
            </a:br>
            <a:r>
              <a:rPr lang="en-IN" sz="2800" b="1" dirty="0">
                <a:latin typeface="Libre Baskerville"/>
                <a:ea typeface="Calibri"/>
              </a:rPr>
              <a:t>"SCRAPING AND ANALYZING RESTAURANT TRENDS: AN EDA APPROACH USING EAZYDINER DATA"</a:t>
            </a:r>
            <a:endParaRPr lang="en-IN" sz="2800" b="1" dirty="0">
              <a:solidFill>
                <a:schemeClr val="dk1"/>
              </a:solidFill>
              <a:highlight>
                <a:srgbClr val="00FF00"/>
              </a:highlight>
              <a:latin typeface="Libre Baskerville"/>
              <a:ea typeface="Calibri"/>
              <a:cs typeface="Calibri"/>
            </a:endParaRPr>
          </a:p>
        </p:txBody>
      </p:sp>
      <p:pic>
        <p:nvPicPr>
          <p:cNvPr id="3" name="Picture 2">
            <a:extLst>
              <a:ext uri="{FF2B5EF4-FFF2-40B4-BE49-F238E27FC236}">
                <a16:creationId xmlns:a16="http://schemas.microsoft.com/office/drawing/2014/main" id="{6391EE98-5D1C-3CF9-242A-80C2531C0413}"/>
              </a:ext>
            </a:extLst>
          </p:cNvPr>
          <p:cNvPicPr>
            <a:picLocks noChangeAspect="1"/>
          </p:cNvPicPr>
          <p:nvPr/>
        </p:nvPicPr>
        <p:blipFill>
          <a:blip r:embed="rId3"/>
          <a:stretch>
            <a:fillRect/>
          </a:stretch>
        </p:blipFill>
        <p:spPr>
          <a:xfrm>
            <a:off x="2456408" y="449545"/>
            <a:ext cx="7279183" cy="2606963"/>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9E217766-E6F1-1177-F269-D47189DFD734}"/>
              </a:ext>
            </a:extLst>
          </p:cNvPr>
          <p:cNvSpPr txBox="1"/>
          <p:nvPr/>
        </p:nvSpPr>
        <p:spPr>
          <a:xfrm>
            <a:off x="4230356" y="3429000"/>
            <a:ext cx="3938954"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800" b="1" dirty="0">
                <a:solidFill>
                  <a:srgbClr val="FF0000"/>
                </a:solidFill>
                <a:latin typeface="Libre Baskerville" panose="02000000000000000000" pitchFamily="2" charset="0"/>
              </a:rPr>
              <a:t>PROJECT ON</a:t>
            </a:r>
            <a:endParaRPr lang="en-IN" sz="2800" b="1" dirty="0">
              <a:solidFill>
                <a:srgbClr val="FF0000"/>
              </a:solidFill>
              <a:latin typeface="Libre Baskerville" panose="02000000000000000000" pitchFamily="2" charset="0"/>
            </a:endParaRPr>
          </a:p>
        </p:txBody>
      </p:sp>
      <p:sp>
        <p:nvSpPr>
          <p:cNvPr id="5" name="TextBox 4">
            <a:extLst>
              <a:ext uri="{FF2B5EF4-FFF2-40B4-BE49-F238E27FC236}">
                <a16:creationId xmlns:a16="http://schemas.microsoft.com/office/drawing/2014/main" id="{9C16BBCE-C09F-916C-6A41-660E62C606FE}"/>
              </a:ext>
            </a:extLst>
          </p:cNvPr>
          <p:cNvSpPr txBox="1"/>
          <p:nvPr/>
        </p:nvSpPr>
        <p:spPr>
          <a:xfrm>
            <a:off x="6832879" y="5918479"/>
            <a:ext cx="4612194" cy="400110"/>
          </a:xfrm>
          <a:prstGeom prst="rect">
            <a:avLst/>
          </a:prstGeom>
          <a:noFill/>
        </p:spPr>
        <p:txBody>
          <a:bodyPr wrap="square" rtlCol="0">
            <a:spAutoFit/>
          </a:bodyPr>
          <a:lstStyle/>
          <a:p>
            <a:pPr marL="285750" indent="-285750" algn="r">
              <a:buFont typeface="Wingdings" panose="05000000000000000000" pitchFamily="2" charset="2"/>
              <a:buChar char="v"/>
            </a:pPr>
            <a:r>
              <a:rPr lang="en-US" sz="2000" b="1" dirty="0">
                <a:solidFill>
                  <a:srgbClr val="92D050"/>
                </a:solidFill>
                <a:latin typeface="Libre Baskerville" panose="02000000000000000000" pitchFamily="2" charset="0"/>
              </a:rPr>
              <a:t>By – </a:t>
            </a:r>
            <a:r>
              <a:rPr lang="en-US" sz="2000" b="1" u="sng" dirty="0">
                <a:solidFill>
                  <a:srgbClr val="92D050"/>
                </a:solidFill>
                <a:latin typeface="Libre Baskerville" panose="02000000000000000000" pitchFamily="2" charset="0"/>
              </a:rPr>
              <a:t>Venkatesh V. Karnure</a:t>
            </a:r>
            <a:r>
              <a:rPr lang="en-US" sz="2000" b="1" dirty="0">
                <a:solidFill>
                  <a:srgbClr val="92D050"/>
                </a:solidFill>
                <a:latin typeface="Libre Baskerville" panose="02000000000000000000" pitchFamily="2" charset="0"/>
              </a:rPr>
              <a:t>.</a:t>
            </a:r>
            <a:endParaRPr lang="en-IN" sz="2000" b="1" dirty="0">
              <a:solidFill>
                <a:srgbClr val="92D050"/>
              </a:solidFill>
              <a:latin typeface="Libre Baskerville"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57E9-0A4A-E29D-391E-8A986FC07D21}"/>
              </a:ext>
            </a:extLst>
          </p:cNvPr>
          <p:cNvSpPr>
            <a:spLocks noGrp="1"/>
          </p:cNvSpPr>
          <p:nvPr>
            <p:ph type="title"/>
          </p:nvPr>
        </p:nvSpPr>
        <p:spPr>
          <a:xfrm>
            <a:off x="2572378" y="80387"/>
            <a:ext cx="7425732" cy="502417"/>
          </a:xfrm>
        </p:spPr>
        <p:style>
          <a:lnRef idx="1">
            <a:schemeClr val="accent4"/>
          </a:lnRef>
          <a:fillRef idx="2">
            <a:schemeClr val="accent4"/>
          </a:fillRef>
          <a:effectRef idx="1">
            <a:schemeClr val="accent4"/>
          </a:effectRef>
          <a:fontRef idx="minor">
            <a:schemeClr val="dk1"/>
          </a:fontRef>
        </p:style>
        <p:txBody>
          <a:bodyPr>
            <a:normAutofit fontScale="90000"/>
          </a:bodyPr>
          <a:lstStyle/>
          <a:p>
            <a:pPr algn="ctr"/>
            <a:r>
              <a:rPr lang="en-US" sz="2700" dirty="0">
                <a:latin typeface="Libre Baskerville" panose="02000000000000000000" pitchFamily="2" charset="0"/>
              </a:rPr>
              <a:t>     Deriving New Column </a:t>
            </a:r>
            <a:r>
              <a:rPr lang="en-US" sz="2700" u="sng" dirty="0">
                <a:latin typeface="Libre Baskerville" panose="02000000000000000000" pitchFamily="2" charset="0"/>
              </a:rPr>
              <a:t>LOCATION</a:t>
            </a:r>
            <a:r>
              <a:rPr lang="en-US" sz="2700" dirty="0">
                <a:latin typeface="Libre Baskerville" panose="02000000000000000000" pitchFamily="2" charset="0"/>
              </a:rPr>
              <a:t> </a:t>
            </a:r>
            <a:r>
              <a:rPr lang="en-US" dirty="0"/>
              <a:t>​-</a:t>
            </a:r>
          </a:p>
        </p:txBody>
      </p:sp>
      <p:pic>
        <p:nvPicPr>
          <p:cNvPr id="4" name="Picture 3">
            <a:extLst>
              <a:ext uri="{FF2B5EF4-FFF2-40B4-BE49-F238E27FC236}">
                <a16:creationId xmlns:a16="http://schemas.microsoft.com/office/drawing/2014/main" id="{6084AB76-4D11-BC22-AE97-00DE227207A0}"/>
              </a:ext>
            </a:extLst>
          </p:cNvPr>
          <p:cNvPicPr>
            <a:picLocks noChangeAspect="1"/>
          </p:cNvPicPr>
          <p:nvPr/>
        </p:nvPicPr>
        <p:blipFill>
          <a:blip r:embed="rId2"/>
          <a:stretch>
            <a:fillRect/>
          </a:stretch>
        </p:blipFill>
        <p:spPr>
          <a:xfrm>
            <a:off x="3160260" y="746578"/>
            <a:ext cx="5509737" cy="655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screenshot of a computer screen">
            <a:extLst>
              <a:ext uri="{FF2B5EF4-FFF2-40B4-BE49-F238E27FC236}">
                <a16:creationId xmlns:a16="http://schemas.microsoft.com/office/drawing/2014/main" id="{5F413EF7-DE61-2473-75E5-99322C5E081E}"/>
              </a:ext>
            </a:extLst>
          </p:cNvPr>
          <p:cNvPicPr>
            <a:picLocks noChangeAspect="1"/>
          </p:cNvPicPr>
          <p:nvPr/>
        </p:nvPicPr>
        <p:blipFill>
          <a:blip r:embed="rId3"/>
          <a:stretch>
            <a:fillRect/>
          </a:stretch>
        </p:blipFill>
        <p:spPr>
          <a:xfrm>
            <a:off x="890954" y="1778277"/>
            <a:ext cx="10651252" cy="4023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Arrow: Down 6">
            <a:extLst>
              <a:ext uri="{FF2B5EF4-FFF2-40B4-BE49-F238E27FC236}">
                <a16:creationId xmlns:a16="http://schemas.microsoft.com/office/drawing/2014/main" id="{62C53143-C1CF-C5CB-4E77-A5B6C304DE03}"/>
              </a:ext>
            </a:extLst>
          </p:cNvPr>
          <p:cNvSpPr/>
          <p:nvPr/>
        </p:nvSpPr>
        <p:spPr>
          <a:xfrm>
            <a:off x="6096000" y="1498983"/>
            <a:ext cx="241160" cy="1822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543E449-427F-36EC-3025-EE6AD9E5B3E9}"/>
              </a:ext>
            </a:extLst>
          </p:cNvPr>
          <p:cNvSpPr txBox="1"/>
          <p:nvPr/>
        </p:nvSpPr>
        <p:spPr>
          <a:xfrm>
            <a:off x="1858946" y="5898310"/>
            <a:ext cx="8601388" cy="61555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Libre Baskerville" panose="02000000000000000000" pitchFamily="2" charset="0"/>
              </a:rPr>
              <a:t>A New Column Called </a:t>
            </a:r>
            <a:r>
              <a:rPr lang="en-US" sz="1600" b="1" dirty="0">
                <a:latin typeface="Libre Baskerville" panose="02000000000000000000" pitchFamily="2" charset="0"/>
              </a:rPr>
              <a:t>LOCATION</a:t>
            </a:r>
            <a:r>
              <a:rPr lang="en-US" sz="1600" dirty="0">
                <a:latin typeface="Libre Baskerville" panose="02000000000000000000" pitchFamily="2" charset="0"/>
              </a:rPr>
              <a:t> Is Added To The Dataset.</a:t>
            </a:r>
          </a:p>
          <a:p>
            <a:pPr marL="285750" indent="-285750">
              <a:buFont typeface="Wingdings" panose="05000000000000000000" pitchFamily="2" charset="2"/>
              <a:buChar char="Ø"/>
            </a:pPr>
            <a:r>
              <a:rPr lang="en-US" dirty="0">
                <a:latin typeface="Libre Baskerville" panose="02000000000000000000" pitchFamily="2" charset="0"/>
              </a:rPr>
              <a:t>This Helps Us Analyze Restaurants City By City</a:t>
            </a:r>
            <a:r>
              <a:rPr lang="en-US" sz="1600" dirty="0"/>
              <a:t>.</a:t>
            </a:r>
            <a:endParaRPr lang="en-IN" sz="1600" dirty="0">
              <a:latin typeface="Libre Baskerville" panose="02000000000000000000" pitchFamily="2" charset="0"/>
            </a:endParaRPr>
          </a:p>
        </p:txBody>
      </p:sp>
    </p:spTree>
    <p:extLst>
      <p:ext uri="{BB962C8B-B14F-4D97-AF65-F5344CB8AC3E}">
        <p14:creationId xmlns:p14="http://schemas.microsoft.com/office/powerpoint/2010/main" val="39989777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561-A432-E691-3ABC-6B34DF9205A4}"/>
              </a:ext>
            </a:extLst>
          </p:cNvPr>
          <p:cNvSpPr>
            <a:spLocks noGrp="1"/>
          </p:cNvSpPr>
          <p:nvPr>
            <p:ph type="title"/>
          </p:nvPr>
        </p:nvSpPr>
        <p:spPr>
          <a:xfrm>
            <a:off x="2873830" y="241161"/>
            <a:ext cx="6240025" cy="673240"/>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sz="2800" dirty="0">
                <a:latin typeface="Libre Baskerville" panose="02000000000000000000" pitchFamily="2" charset="0"/>
              </a:rPr>
              <a:t>FINAL LOOK OF THE DATA-</a:t>
            </a:r>
            <a:endParaRPr lang="en-IN" sz="2800" dirty="0">
              <a:latin typeface="Libre Baskerville" panose="02000000000000000000" pitchFamily="2" charset="0"/>
            </a:endParaRPr>
          </a:p>
        </p:txBody>
      </p:sp>
      <p:pic>
        <p:nvPicPr>
          <p:cNvPr id="4" name="Picture 3" descr="A screenshot of a computer screen">
            <a:extLst>
              <a:ext uri="{FF2B5EF4-FFF2-40B4-BE49-F238E27FC236}">
                <a16:creationId xmlns:a16="http://schemas.microsoft.com/office/drawing/2014/main" id="{A864333A-46E0-94A4-595E-017AC0DA9FDB}"/>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036036" y="1075173"/>
            <a:ext cx="10208069" cy="5194997"/>
          </a:xfrm>
          <a:prstGeom prst="round2DiagRect">
            <a:avLst>
              <a:gd name="adj1" fmla="val 11414"/>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4060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4EB6-EB00-4FE0-1F20-9FC6A6701F91}"/>
              </a:ext>
            </a:extLst>
          </p:cNvPr>
          <p:cNvSpPr>
            <a:spLocks noGrp="1"/>
          </p:cNvSpPr>
          <p:nvPr>
            <p:ph type="title"/>
          </p:nvPr>
        </p:nvSpPr>
        <p:spPr>
          <a:xfrm>
            <a:off x="3235569" y="110532"/>
            <a:ext cx="5456255" cy="572756"/>
          </a:xfrm>
        </p:spPr>
        <p:style>
          <a:lnRef idx="2">
            <a:schemeClr val="accent3">
              <a:shade val="15000"/>
            </a:schemeClr>
          </a:lnRef>
          <a:fillRef idx="1">
            <a:schemeClr val="accent3"/>
          </a:fillRef>
          <a:effectRef idx="0">
            <a:schemeClr val="accent3"/>
          </a:effectRef>
          <a:fontRef idx="minor">
            <a:schemeClr val="lt1"/>
          </a:fontRef>
        </p:style>
        <p:txBody>
          <a:bodyPr>
            <a:normAutofit/>
          </a:bodyPr>
          <a:lstStyle/>
          <a:p>
            <a:pPr algn="ctr"/>
            <a:r>
              <a:rPr lang="en-US" sz="2800" cap="none" dirty="0">
                <a:solidFill>
                  <a:schemeClr val="bg1"/>
                </a:solidFill>
                <a:latin typeface="Libre Baskerville" panose="02000000000000000000" pitchFamily="2" charset="0"/>
              </a:rPr>
              <a:t>UNIVARIATE ANALYSIS</a:t>
            </a:r>
            <a:endParaRPr lang="en-IN" sz="2800" cap="none" dirty="0">
              <a:solidFill>
                <a:schemeClr val="bg1"/>
              </a:solidFill>
              <a:latin typeface="Libre Baskerville" panose="02000000000000000000" pitchFamily="2" charset="0"/>
            </a:endParaRPr>
          </a:p>
        </p:txBody>
      </p:sp>
      <p:sp>
        <p:nvSpPr>
          <p:cNvPr id="3" name="TextBox 2">
            <a:extLst>
              <a:ext uri="{FF2B5EF4-FFF2-40B4-BE49-F238E27FC236}">
                <a16:creationId xmlns:a16="http://schemas.microsoft.com/office/drawing/2014/main" id="{B3DC93D3-38D0-11D7-DFD1-12BB1CFC7B12}"/>
              </a:ext>
            </a:extLst>
          </p:cNvPr>
          <p:cNvSpPr txBox="1"/>
          <p:nvPr/>
        </p:nvSpPr>
        <p:spPr>
          <a:xfrm>
            <a:off x="2090056" y="753626"/>
            <a:ext cx="7285055"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lgn="ctr">
              <a:buFont typeface="Wingdings" panose="05000000000000000000" pitchFamily="2" charset="2"/>
              <a:buChar char="Ø"/>
            </a:pPr>
            <a:r>
              <a:rPr lang="en-US" sz="2000" dirty="0">
                <a:latin typeface="Libre Baskerville" panose="02000000000000000000" pitchFamily="2" charset="0"/>
              </a:rPr>
              <a:t>DISTRIBUTION OF RESTAURANT RATINGS</a:t>
            </a:r>
            <a:endParaRPr lang="en-IN" sz="2000" dirty="0">
              <a:latin typeface="Libre Baskerville" panose="02000000000000000000" pitchFamily="2" charset="0"/>
            </a:endParaRPr>
          </a:p>
        </p:txBody>
      </p:sp>
      <p:pic>
        <p:nvPicPr>
          <p:cNvPr id="5" name="Picture 4" descr="A graph of a restaurant rating">
            <a:extLst>
              <a:ext uri="{FF2B5EF4-FFF2-40B4-BE49-F238E27FC236}">
                <a16:creationId xmlns:a16="http://schemas.microsoft.com/office/drawing/2014/main" id="{33A112CA-DE85-5C1D-B5A5-7C34940C5C3F}"/>
              </a:ext>
            </a:extLst>
          </p:cNvPr>
          <p:cNvPicPr>
            <a:picLocks noChangeAspect="1"/>
          </p:cNvPicPr>
          <p:nvPr/>
        </p:nvPicPr>
        <p:blipFill>
          <a:blip r:embed="rId2"/>
          <a:stretch>
            <a:fillRect/>
          </a:stretch>
        </p:blipFill>
        <p:spPr>
          <a:xfrm>
            <a:off x="1014299" y="1353257"/>
            <a:ext cx="5081701" cy="3585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8C9A990-E87F-51CC-D74B-2AC815E78CA3}"/>
              </a:ext>
            </a:extLst>
          </p:cNvPr>
          <p:cNvSpPr txBox="1"/>
          <p:nvPr/>
        </p:nvSpPr>
        <p:spPr>
          <a:xfrm>
            <a:off x="1014299" y="5138582"/>
            <a:ext cx="997722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Libre Baskerville" panose="02000000000000000000" pitchFamily="2" charset="0"/>
              </a:rPr>
              <a:t>Most Restaurants Have Ratings Between </a:t>
            </a:r>
            <a:r>
              <a:rPr lang="en-US" b="1" dirty="0">
                <a:latin typeface="Libre Baskerville" panose="02000000000000000000" pitchFamily="2" charset="0"/>
              </a:rPr>
              <a:t>4.0 And 4.5</a:t>
            </a:r>
            <a:r>
              <a:rPr lang="en-US" dirty="0">
                <a:latin typeface="Libre Baskerville" panose="02000000000000000000" pitchFamily="2" charset="0"/>
              </a:rPr>
              <a:t>.</a:t>
            </a:r>
          </a:p>
          <a:p>
            <a:pPr marL="285750" indent="-285750">
              <a:buFont typeface="Wingdings" panose="05000000000000000000" pitchFamily="2" charset="2"/>
              <a:buChar char="Ø"/>
            </a:pPr>
            <a:r>
              <a:rPr lang="en-US" dirty="0">
                <a:latin typeface="Libre Baskerville" panose="02000000000000000000" pitchFamily="2" charset="0"/>
              </a:rPr>
              <a:t>Pie chart breaks down the top 10 most frequent rating values.</a:t>
            </a:r>
          </a:p>
          <a:p>
            <a:pPr marL="285750" indent="-285750">
              <a:buFont typeface="Wingdings" panose="05000000000000000000" pitchFamily="2" charset="2"/>
              <a:buChar char="Ø"/>
            </a:pPr>
            <a:r>
              <a:rPr lang="en-US" dirty="0">
                <a:latin typeface="Libre Baskerville" panose="02000000000000000000" pitchFamily="2" charset="0"/>
              </a:rPr>
              <a:t>Which Indicates That Most Restaurants Are Consistently High Rated.</a:t>
            </a:r>
          </a:p>
          <a:p>
            <a:pPr marL="285750" indent="-285750">
              <a:buFont typeface="Wingdings" panose="05000000000000000000" pitchFamily="2" charset="2"/>
              <a:buChar char="Ø"/>
            </a:pPr>
            <a:r>
              <a:rPr lang="en-US" dirty="0">
                <a:latin typeface="Libre Baskerville" panose="02000000000000000000" pitchFamily="2" charset="0"/>
              </a:rPr>
              <a:t>This Shows That Overall, Restaurants Generally Maintain </a:t>
            </a:r>
            <a:r>
              <a:rPr lang="en-US" b="1" dirty="0">
                <a:latin typeface="Libre Baskerville" panose="02000000000000000000" pitchFamily="2" charset="0"/>
              </a:rPr>
              <a:t>Good To Excellent Ratings</a:t>
            </a:r>
            <a:r>
              <a:rPr lang="en-US" dirty="0">
                <a:latin typeface="Libre Baskerville" panose="02000000000000000000" pitchFamily="2" charset="0"/>
              </a:rPr>
              <a:t>.</a:t>
            </a:r>
          </a:p>
        </p:txBody>
      </p:sp>
      <p:pic>
        <p:nvPicPr>
          <p:cNvPr id="6" name="Picture 5" descr="A pie chart with numbers and a number of different colors">
            <a:extLst>
              <a:ext uri="{FF2B5EF4-FFF2-40B4-BE49-F238E27FC236}">
                <a16:creationId xmlns:a16="http://schemas.microsoft.com/office/drawing/2014/main" id="{50B9E9CF-6B6A-2991-E33E-96B49376864C}"/>
              </a:ext>
            </a:extLst>
          </p:cNvPr>
          <p:cNvPicPr>
            <a:picLocks noChangeAspect="1"/>
          </p:cNvPicPr>
          <p:nvPr/>
        </p:nvPicPr>
        <p:blipFill>
          <a:blip r:embed="rId3"/>
          <a:stretch>
            <a:fillRect/>
          </a:stretch>
        </p:blipFill>
        <p:spPr>
          <a:xfrm>
            <a:off x="6943411" y="1381677"/>
            <a:ext cx="4048113" cy="3570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9855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8B3E-6454-45B6-9514-72D4728E09FD}"/>
              </a:ext>
            </a:extLst>
          </p:cNvPr>
          <p:cNvSpPr>
            <a:spLocks noGrp="1"/>
          </p:cNvSpPr>
          <p:nvPr>
            <p:ph type="title"/>
          </p:nvPr>
        </p:nvSpPr>
        <p:spPr>
          <a:xfrm>
            <a:off x="2775098" y="85060"/>
            <a:ext cx="6741042" cy="584791"/>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sz="2800" dirty="0">
                <a:latin typeface="Libre Baskerville" panose="02000000000000000000" pitchFamily="2" charset="0"/>
              </a:rPr>
              <a:t>DISTRIBUTION OF DISCOUNTS</a:t>
            </a:r>
            <a:endParaRPr lang="en-IN" sz="2800" dirty="0">
              <a:latin typeface="Libre Baskerville" panose="02000000000000000000" pitchFamily="2" charset="0"/>
            </a:endParaRPr>
          </a:p>
        </p:txBody>
      </p:sp>
      <p:pic>
        <p:nvPicPr>
          <p:cNvPr id="4" name="Picture 3" descr="A graph showing a distribution of discounts&#10;&#10;AI-generated content may be incorrect.">
            <a:extLst>
              <a:ext uri="{FF2B5EF4-FFF2-40B4-BE49-F238E27FC236}">
                <a16:creationId xmlns:a16="http://schemas.microsoft.com/office/drawing/2014/main" id="{BF5C8AE6-18DF-76D1-A173-BC454A285BF8}"/>
              </a:ext>
            </a:extLst>
          </p:cNvPr>
          <p:cNvPicPr>
            <a:picLocks noChangeAspect="1"/>
          </p:cNvPicPr>
          <p:nvPr/>
        </p:nvPicPr>
        <p:blipFill>
          <a:blip r:embed="rId2"/>
          <a:stretch>
            <a:fillRect/>
          </a:stretch>
        </p:blipFill>
        <p:spPr>
          <a:xfrm>
            <a:off x="763675" y="1045111"/>
            <a:ext cx="8189406" cy="4187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1">
            <a:extLst>
              <a:ext uri="{FF2B5EF4-FFF2-40B4-BE49-F238E27FC236}">
                <a16:creationId xmlns:a16="http://schemas.microsoft.com/office/drawing/2014/main" id="{BCF2660F-EB61-913D-98A2-90130EC1D78B}"/>
              </a:ext>
            </a:extLst>
          </p:cNvPr>
          <p:cNvSpPr>
            <a:spLocks noChangeArrowheads="1"/>
          </p:cNvSpPr>
          <p:nvPr/>
        </p:nvSpPr>
        <p:spPr bwMode="auto">
          <a:xfrm rot="10800000" flipV="1">
            <a:off x="884254" y="5607667"/>
            <a:ext cx="980719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Libre Baskerville" panose="02000000000000000000" pitchFamily="2" charset="0"/>
              </a:rPr>
              <a:t>Most Discounts Are Around </a:t>
            </a:r>
            <a:r>
              <a:rPr kumimoji="0" lang="en-US" altLang="en-US" b="1" i="0" u="none" strike="noStrike" cap="none" normalizeH="0" baseline="0" dirty="0">
                <a:ln>
                  <a:noFill/>
                </a:ln>
                <a:solidFill>
                  <a:schemeClr val="tx1"/>
                </a:solidFill>
                <a:effectLst/>
                <a:latin typeface="Libre Baskerville" panose="02000000000000000000" pitchFamily="2" charset="0"/>
              </a:rPr>
              <a:t>30% And 35%</a:t>
            </a:r>
            <a:r>
              <a:rPr kumimoji="0" lang="en-US" altLang="en-US" b="0" i="0" u="none" strike="noStrike" cap="none" normalizeH="0" baseline="0" dirty="0">
                <a:ln>
                  <a:noFill/>
                </a:ln>
                <a:solidFill>
                  <a:schemeClr val="tx1"/>
                </a:solidFill>
                <a:effectLst/>
                <a:latin typeface="Libre Baskerville" panose="02000000000000000000" pitchFamily="2" charset="0"/>
              </a:rPr>
              <a:t>, As These Have The Highest Count.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Libre Baskerville" panose="02000000000000000000" pitchFamily="2" charset="0"/>
              </a:rPr>
              <a:t>Discounts Between </a:t>
            </a:r>
            <a:r>
              <a:rPr kumimoji="0" lang="en-US" altLang="en-US" b="1" i="0" u="none" strike="noStrike" cap="none" normalizeH="0" baseline="0" dirty="0">
                <a:ln>
                  <a:noFill/>
                </a:ln>
                <a:solidFill>
                  <a:schemeClr val="tx1"/>
                </a:solidFill>
                <a:effectLst/>
                <a:latin typeface="Libre Baskerville" panose="02000000000000000000" pitchFamily="2" charset="0"/>
              </a:rPr>
              <a:t>40% To 55%</a:t>
            </a:r>
            <a:r>
              <a:rPr kumimoji="0" lang="en-US" altLang="en-US" b="0" i="0" u="none" strike="noStrike" cap="none" normalizeH="0" baseline="0" dirty="0">
                <a:ln>
                  <a:noFill/>
                </a:ln>
                <a:solidFill>
                  <a:schemeClr val="tx1"/>
                </a:solidFill>
                <a:effectLst/>
                <a:latin typeface="Libre Baskerville" panose="02000000000000000000" pitchFamily="2" charset="0"/>
              </a:rPr>
              <a:t> Are Also Common But Less Than 30–35%.</a:t>
            </a:r>
          </a:p>
          <a:p>
            <a:pPr marL="285750" lvl="0" indent="-285750" defTabSz="914400" eaLnBrk="0" fontAlgn="base" hangingPunct="0">
              <a:spcBef>
                <a:spcPct val="0"/>
              </a:spcBef>
              <a:spcAft>
                <a:spcPct val="0"/>
              </a:spcAft>
              <a:buFont typeface="Wingdings" panose="05000000000000000000" pitchFamily="2" charset="2"/>
              <a:buChar char="Ø"/>
            </a:pPr>
            <a:r>
              <a:rPr lang="en-US" dirty="0">
                <a:latin typeface="Libre Baskerville" panose="02000000000000000000" pitchFamily="2" charset="0"/>
              </a:rPr>
              <a:t>Overall, Smaller Discounts Are More Frequent Than Very Large Discounts</a:t>
            </a:r>
            <a:endParaRPr kumimoji="0" lang="en-US" altLang="en-US" b="0" i="0" u="none" strike="noStrike" cap="none" normalizeH="0" baseline="0" dirty="0">
              <a:ln>
                <a:noFill/>
              </a:ln>
              <a:solidFill>
                <a:schemeClr val="tx1"/>
              </a:solidFill>
              <a:effectLst/>
              <a:latin typeface="Libre Baskerville" panose="02000000000000000000" pitchFamily="2" charset="0"/>
            </a:endParaRPr>
          </a:p>
        </p:txBody>
      </p:sp>
      <p:sp>
        <p:nvSpPr>
          <p:cNvPr id="9" name="AutoShape 4" descr="Uploaded image">
            <a:extLst>
              <a:ext uri="{FF2B5EF4-FFF2-40B4-BE49-F238E27FC236}">
                <a16:creationId xmlns:a16="http://schemas.microsoft.com/office/drawing/2014/main" id="{05F34348-BA60-E20D-9853-52FE1AAE6D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84CD4083-89E6-742C-371F-276867F00153}"/>
              </a:ext>
            </a:extLst>
          </p:cNvPr>
          <p:cNvPicPr>
            <a:picLocks noChangeAspect="1"/>
          </p:cNvPicPr>
          <p:nvPr/>
        </p:nvPicPr>
        <p:blipFill>
          <a:blip r:embed="rId3"/>
          <a:stretch>
            <a:fillRect/>
          </a:stretch>
        </p:blipFill>
        <p:spPr>
          <a:xfrm>
            <a:off x="9127251" y="1306285"/>
            <a:ext cx="2863781" cy="2863781"/>
          </a:xfrm>
          <a:prstGeom prst="ellipse">
            <a:avLst/>
          </a:prstGeom>
          <a:ln>
            <a:noFill/>
          </a:ln>
          <a:effectLst>
            <a:softEdge rad="112500"/>
          </a:effectLst>
        </p:spPr>
      </p:pic>
    </p:spTree>
    <p:extLst>
      <p:ext uri="{BB962C8B-B14F-4D97-AF65-F5344CB8AC3E}">
        <p14:creationId xmlns:p14="http://schemas.microsoft.com/office/powerpoint/2010/main" val="9338949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E4BD-B1CE-17CA-6128-033D9DBB7D22}"/>
              </a:ext>
            </a:extLst>
          </p:cNvPr>
          <p:cNvSpPr>
            <a:spLocks noGrp="1"/>
          </p:cNvSpPr>
          <p:nvPr>
            <p:ph type="title"/>
          </p:nvPr>
        </p:nvSpPr>
        <p:spPr>
          <a:xfrm>
            <a:off x="1254642" y="130629"/>
            <a:ext cx="9792769" cy="447850"/>
          </a:xfrm>
        </p:spPr>
        <p:style>
          <a:lnRef idx="1">
            <a:schemeClr val="accent4"/>
          </a:lnRef>
          <a:fillRef idx="2">
            <a:schemeClr val="accent4"/>
          </a:fillRef>
          <a:effectRef idx="1">
            <a:schemeClr val="accent4"/>
          </a:effectRef>
          <a:fontRef idx="minor">
            <a:schemeClr val="dk1"/>
          </a:fontRef>
        </p:style>
        <p:txBody>
          <a:bodyPr>
            <a:normAutofit fontScale="90000"/>
          </a:bodyPr>
          <a:lstStyle/>
          <a:p>
            <a:pPr algn="ctr"/>
            <a:r>
              <a:rPr lang="en-US" sz="2800" dirty="0">
                <a:latin typeface="Libre Baskerville" panose="02000000000000000000" pitchFamily="2" charset="0"/>
              </a:rPr>
              <a:t> WHAT ARE THE MOST COMMON DISHES OFFERED</a:t>
            </a:r>
          </a:p>
        </p:txBody>
      </p:sp>
      <p:pic>
        <p:nvPicPr>
          <p:cNvPr id="4" name="Picture 3" descr="A graph of a number of dishes&#10;&#10;AI-generated content may be incorrect.">
            <a:extLst>
              <a:ext uri="{FF2B5EF4-FFF2-40B4-BE49-F238E27FC236}">
                <a16:creationId xmlns:a16="http://schemas.microsoft.com/office/drawing/2014/main" id="{C42D8906-D303-3824-745A-52ACC8F97488}"/>
              </a:ext>
            </a:extLst>
          </p:cNvPr>
          <p:cNvPicPr>
            <a:picLocks noChangeAspect="1"/>
          </p:cNvPicPr>
          <p:nvPr/>
        </p:nvPicPr>
        <p:blipFill>
          <a:blip r:embed="rId2"/>
          <a:stretch>
            <a:fillRect/>
          </a:stretch>
        </p:blipFill>
        <p:spPr>
          <a:xfrm>
            <a:off x="243540" y="773723"/>
            <a:ext cx="9245884" cy="4230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D9D8B7D-1941-D9F7-18C4-62B6B43E4464}"/>
              </a:ext>
            </a:extLst>
          </p:cNvPr>
          <p:cNvSpPr txBox="1"/>
          <p:nvPr/>
        </p:nvSpPr>
        <p:spPr>
          <a:xfrm>
            <a:off x="1075174" y="5199322"/>
            <a:ext cx="9972239" cy="1438855"/>
          </a:xfrm>
          <a:prstGeom prst="rect">
            <a:avLst/>
          </a:prstGeom>
          <a:noFill/>
        </p:spPr>
        <p:txBody>
          <a:bodyPr wrap="square" rtlCol="0">
            <a:spAutoFit/>
          </a:bodyPr>
          <a:lstStyle/>
          <a:p>
            <a:pPr marL="285750" lvl="0" indent="-285750" defTabSz="914400" eaLnBrk="0" fontAlgn="base" hangingPunct="0">
              <a:spcBef>
                <a:spcPct val="0"/>
              </a:spcBef>
              <a:spcAft>
                <a:spcPct val="0"/>
              </a:spcAft>
              <a:buFont typeface="Wingdings" panose="05000000000000000000" pitchFamily="2" charset="2"/>
              <a:buChar char="Ø"/>
            </a:pPr>
            <a:r>
              <a:rPr lang="en-US" altLang="en-US" sz="1750" dirty="0">
                <a:latin typeface="Libre Baskerville" panose="02000000000000000000" pitchFamily="2" charset="0"/>
              </a:rPr>
              <a:t>Multicuisine Is The Most Common Dish Offered By Restaurants (More Than 270).</a:t>
            </a:r>
          </a:p>
          <a:p>
            <a:pPr marL="285750" lvl="0" indent="-285750" defTabSz="914400" eaLnBrk="0" fontAlgn="base" hangingPunct="0">
              <a:spcBef>
                <a:spcPct val="0"/>
              </a:spcBef>
              <a:spcAft>
                <a:spcPct val="0"/>
              </a:spcAft>
              <a:buFont typeface="Wingdings" panose="05000000000000000000" pitchFamily="2" charset="2"/>
              <a:buChar char="Ø"/>
            </a:pPr>
            <a:r>
              <a:rPr lang="en-US" altLang="en-US" sz="1750" dirty="0">
                <a:latin typeface="Libre Baskerville" panose="02000000000000000000" pitchFamily="2" charset="0"/>
              </a:rPr>
              <a:t>North Indian And Indian Dishes Are The Next Popular, But Much Lower In Number.</a:t>
            </a:r>
          </a:p>
          <a:p>
            <a:pPr marL="285750" lvl="0" indent="-285750" defTabSz="914400" eaLnBrk="0" fontAlgn="base" hangingPunct="0">
              <a:spcBef>
                <a:spcPct val="0"/>
              </a:spcBef>
              <a:spcAft>
                <a:spcPct val="0"/>
              </a:spcAft>
              <a:buFont typeface="Wingdings" panose="05000000000000000000" pitchFamily="2" charset="2"/>
              <a:buChar char="Ø"/>
            </a:pPr>
            <a:r>
              <a:rPr lang="en-US" altLang="en-US" sz="1750" dirty="0">
                <a:latin typeface="Libre Baskerville" panose="02000000000000000000" pitchFamily="2" charset="0"/>
              </a:rPr>
              <a:t>South Indian, Finger Food, Pan Asian, And Cocktail Menus Are Less Common.</a:t>
            </a:r>
          </a:p>
          <a:p>
            <a:pPr marL="285750" lvl="0" indent="-285750" defTabSz="914400" eaLnBrk="0" fontAlgn="base" hangingPunct="0">
              <a:spcBef>
                <a:spcPct val="0"/>
              </a:spcBef>
              <a:spcAft>
                <a:spcPct val="0"/>
              </a:spcAft>
              <a:buFont typeface="Wingdings" panose="05000000000000000000" pitchFamily="2" charset="2"/>
              <a:buChar char="Ø"/>
            </a:pPr>
            <a:r>
              <a:rPr lang="en-US" altLang="en-US" sz="1750" dirty="0">
                <a:latin typeface="Libre Baskerville" panose="02000000000000000000" pitchFamily="2" charset="0"/>
              </a:rPr>
              <a:t>Italian, European, And Café-style Dishes Are The Least Offered.</a:t>
            </a:r>
          </a:p>
        </p:txBody>
      </p:sp>
      <p:sp>
        <p:nvSpPr>
          <p:cNvPr id="3" name="AutoShape 2" descr="Uploaded image">
            <a:extLst>
              <a:ext uri="{FF2B5EF4-FFF2-40B4-BE49-F238E27FC236}">
                <a16:creationId xmlns:a16="http://schemas.microsoft.com/office/drawing/2014/main" id="{8DD8E969-8CA9-EAB3-BB56-3F55743E46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A0631CF0-B0D3-4586-3F1E-86C01324A7DD}"/>
              </a:ext>
            </a:extLst>
          </p:cNvPr>
          <p:cNvPicPr>
            <a:picLocks noChangeAspect="1"/>
          </p:cNvPicPr>
          <p:nvPr/>
        </p:nvPicPr>
        <p:blipFill>
          <a:blip r:embed="rId3"/>
          <a:stretch>
            <a:fillRect/>
          </a:stretch>
        </p:blipFill>
        <p:spPr>
          <a:xfrm>
            <a:off x="9603305" y="1610597"/>
            <a:ext cx="2588695" cy="2181817"/>
          </a:xfrm>
          <a:prstGeom prst="roundRect">
            <a:avLst>
              <a:gd name="adj" fmla="val 132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4714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8CCD-5463-27A0-41CA-06323B5EAB54}"/>
              </a:ext>
            </a:extLst>
          </p:cNvPr>
          <p:cNvSpPr>
            <a:spLocks noGrp="1"/>
          </p:cNvSpPr>
          <p:nvPr>
            <p:ph type="title"/>
          </p:nvPr>
        </p:nvSpPr>
        <p:spPr>
          <a:xfrm>
            <a:off x="1115367" y="120580"/>
            <a:ext cx="10299560" cy="522516"/>
          </a:xfrm>
        </p:spPr>
        <p:style>
          <a:lnRef idx="1">
            <a:schemeClr val="accent4"/>
          </a:lnRef>
          <a:fillRef idx="2">
            <a:schemeClr val="accent4"/>
          </a:fillRef>
          <a:effectRef idx="1">
            <a:schemeClr val="accent4"/>
          </a:effectRef>
          <a:fontRef idx="minor">
            <a:schemeClr val="dk1"/>
          </a:fontRef>
        </p:style>
        <p:txBody>
          <a:bodyPr>
            <a:noAutofit/>
          </a:bodyPr>
          <a:lstStyle/>
          <a:p>
            <a:pPr algn="ctr"/>
            <a:r>
              <a:rPr lang="en-US" sz="2400" dirty="0">
                <a:latin typeface="Libre Baskerville" panose="02000000000000000000" pitchFamily="2" charset="0"/>
              </a:rPr>
              <a:t>WHICH RESTAURANT CHAINS ARE THE MOST POPULAR</a:t>
            </a:r>
            <a:endParaRPr lang="en-IN" sz="2400" dirty="0">
              <a:latin typeface="Libre Baskerville" panose="02000000000000000000" pitchFamily="2" charset="0"/>
            </a:endParaRPr>
          </a:p>
        </p:txBody>
      </p:sp>
      <p:sp>
        <p:nvSpPr>
          <p:cNvPr id="5" name="TextBox 4">
            <a:extLst>
              <a:ext uri="{FF2B5EF4-FFF2-40B4-BE49-F238E27FC236}">
                <a16:creationId xmlns:a16="http://schemas.microsoft.com/office/drawing/2014/main" id="{02549441-D9E2-81E1-F5C5-FDB6F5C3F093}"/>
              </a:ext>
            </a:extLst>
          </p:cNvPr>
          <p:cNvSpPr txBox="1"/>
          <p:nvPr/>
        </p:nvSpPr>
        <p:spPr>
          <a:xfrm>
            <a:off x="854110" y="6040928"/>
            <a:ext cx="10068449" cy="738664"/>
          </a:xfrm>
          <a:prstGeom prst="rect">
            <a:avLst/>
          </a:prstGeom>
          <a:noFill/>
        </p:spPr>
        <p:txBody>
          <a:bodyPr wrap="square" rtlCol="0">
            <a:spAutoFit/>
          </a:bodyPr>
          <a:lstStyle/>
          <a:p>
            <a:pPr marL="342900" indent="-342900">
              <a:buFont typeface="Wingdings" panose="05000000000000000000" pitchFamily="2" charset="2"/>
              <a:buChar char="Ø"/>
            </a:pPr>
            <a:r>
              <a:rPr lang="en-US" sz="2100" b="1" dirty="0">
                <a:latin typeface="Libre Baskerville" panose="02000000000000000000" pitchFamily="2" charset="0"/>
              </a:rPr>
              <a:t>One8 Commune, </a:t>
            </a:r>
            <a:r>
              <a:rPr lang="en-US" sz="2100" b="1">
                <a:latin typeface="Libre Baskerville" panose="02000000000000000000" pitchFamily="2" charset="0"/>
              </a:rPr>
              <a:t>Punjab Grill </a:t>
            </a:r>
            <a:r>
              <a:rPr lang="en-US" sz="2100" b="1" dirty="0">
                <a:latin typeface="Libre Baskerville" panose="02000000000000000000" pitchFamily="2" charset="0"/>
              </a:rPr>
              <a:t>And Mirage</a:t>
            </a:r>
            <a:r>
              <a:rPr lang="en-US" sz="2100" dirty="0">
                <a:latin typeface="Libre Baskerville" panose="02000000000000000000" pitchFamily="2" charset="0"/>
              </a:rPr>
              <a:t> Are The Most Popular Chains With The Highest Number Of Outlets Among The Top 10.</a:t>
            </a:r>
            <a:endParaRPr lang="en-IN" sz="2100" dirty="0">
              <a:latin typeface="Libre Baskerville" panose="02000000000000000000" pitchFamily="2" charset="0"/>
            </a:endParaRPr>
          </a:p>
        </p:txBody>
      </p:sp>
      <p:pic>
        <p:nvPicPr>
          <p:cNvPr id="6" name="Picture 5">
            <a:extLst>
              <a:ext uri="{FF2B5EF4-FFF2-40B4-BE49-F238E27FC236}">
                <a16:creationId xmlns:a16="http://schemas.microsoft.com/office/drawing/2014/main" id="{0B339083-EBC5-1140-0CF2-135C2BDB8723}"/>
              </a:ext>
            </a:extLst>
          </p:cNvPr>
          <p:cNvPicPr>
            <a:picLocks noChangeAspect="1"/>
          </p:cNvPicPr>
          <p:nvPr/>
        </p:nvPicPr>
        <p:blipFill>
          <a:blip r:embed="rId2"/>
          <a:stretch>
            <a:fillRect/>
          </a:stretch>
        </p:blipFill>
        <p:spPr>
          <a:xfrm>
            <a:off x="221064" y="743579"/>
            <a:ext cx="11726426" cy="5215094"/>
          </a:xfrm>
          <a:prstGeom prst="rect">
            <a:avLst/>
          </a:prstGeom>
        </p:spPr>
      </p:pic>
    </p:spTree>
    <p:extLst>
      <p:ext uri="{BB962C8B-B14F-4D97-AF65-F5344CB8AC3E}">
        <p14:creationId xmlns:p14="http://schemas.microsoft.com/office/powerpoint/2010/main" val="19894358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25D2-B7CF-87A5-B595-D5DE69FE904A}"/>
              </a:ext>
            </a:extLst>
          </p:cNvPr>
          <p:cNvSpPr>
            <a:spLocks noGrp="1"/>
          </p:cNvSpPr>
          <p:nvPr>
            <p:ph type="title"/>
          </p:nvPr>
        </p:nvSpPr>
        <p:spPr>
          <a:xfrm>
            <a:off x="2994409" y="110532"/>
            <a:ext cx="5516545" cy="633046"/>
          </a:xfrm>
        </p:spPr>
        <p:style>
          <a:lnRef idx="3">
            <a:schemeClr val="lt1"/>
          </a:lnRef>
          <a:fillRef idx="1">
            <a:schemeClr val="accent3"/>
          </a:fillRef>
          <a:effectRef idx="1">
            <a:schemeClr val="accent3"/>
          </a:effectRef>
          <a:fontRef idx="minor">
            <a:schemeClr val="lt1"/>
          </a:fontRef>
        </p:style>
        <p:txBody>
          <a:bodyPr>
            <a:normAutofit/>
          </a:bodyPr>
          <a:lstStyle/>
          <a:p>
            <a:pPr algn="ctr"/>
            <a:r>
              <a:rPr lang="en-US" sz="3200" cap="none" dirty="0">
                <a:latin typeface="Libre Baskerville" panose="02000000000000000000" pitchFamily="2" charset="0"/>
              </a:rPr>
              <a:t>BIVARIATE ANALYSIS-</a:t>
            </a:r>
            <a:endParaRPr lang="en-IN" sz="3200" dirty="0">
              <a:latin typeface="Libre Baskerville" panose="02000000000000000000" pitchFamily="2" charset="0"/>
            </a:endParaRPr>
          </a:p>
        </p:txBody>
      </p:sp>
      <p:pic>
        <p:nvPicPr>
          <p:cNvPr id="5" name="Picture 4" descr="A graph with blue dots&#10;&#10;AI-generated content may be incorrect.">
            <a:extLst>
              <a:ext uri="{FF2B5EF4-FFF2-40B4-BE49-F238E27FC236}">
                <a16:creationId xmlns:a16="http://schemas.microsoft.com/office/drawing/2014/main" id="{22F9BEE8-D154-2E88-0F02-A580F7AC677F}"/>
              </a:ext>
            </a:extLst>
          </p:cNvPr>
          <p:cNvPicPr>
            <a:picLocks noChangeAspect="1"/>
          </p:cNvPicPr>
          <p:nvPr/>
        </p:nvPicPr>
        <p:blipFill>
          <a:blip r:embed="rId2"/>
          <a:stretch>
            <a:fillRect/>
          </a:stretch>
        </p:blipFill>
        <p:spPr>
          <a:xfrm>
            <a:off x="2631733" y="1584961"/>
            <a:ext cx="7231601" cy="3885138"/>
          </a:xfrm>
          <a:prstGeom prst="roundRect">
            <a:avLst>
              <a:gd name="adj" fmla="val 16667"/>
            </a:avLst>
          </a:prstGeom>
          <a:ln>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B57C3691-C002-53AC-81D9-61CD3ED17283}"/>
              </a:ext>
            </a:extLst>
          </p:cNvPr>
          <p:cNvSpPr txBox="1"/>
          <p:nvPr/>
        </p:nvSpPr>
        <p:spPr>
          <a:xfrm>
            <a:off x="1004835" y="5714054"/>
            <a:ext cx="10661301" cy="646331"/>
          </a:xfrm>
          <a:prstGeom prst="rect">
            <a:avLst/>
          </a:prstGeom>
          <a:noFill/>
        </p:spPr>
        <p:txBody>
          <a:bodyPr wrap="square" rtlCol="0">
            <a:spAutoFit/>
          </a:bodyPr>
          <a:lstStyle/>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Most Restaurants, Regardless Of Price, Have Ratings Clustered Between </a:t>
            </a:r>
            <a:r>
              <a:rPr lang="en-US" altLang="en-US" b="1" dirty="0">
                <a:latin typeface="Libre Baskerville" panose="02000000000000000000" pitchFamily="2" charset="0"/>
              </a:rPr>
              <a:t>4.0 To 5.0</a:t>
            </a:r>
            <a:r>
              <a:rPr lang="en-US" altLang="en-US" dirty="0">
                <a:latin typeface="Libre Baskerville" panose="02000000000000000000" pitchFamily="2" charset="0"/>
              </a:rPr>
              <a:t>.</a:t>
            </a: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Low And Mid-priced Restaurants (Below 2000) Dominate The Dataset.</a:t>
            </a:r>
          </a:p>
        </p:txBody>
      </p:sp>
      <p:sp>
        <p:nvSpPr>
          <p:cNvPr id="13" name="TextBox 12">
            <a:extLst>
              <a:ext uri="{FF2B5EF4-FFF2-40B4-BE49-F238E27FC236}">
                <a16:creationId xmlns:a16="http://schemas.microsoft.com/office/drawing/2014/main" id="{A2A89343-311B-B7F1-A3E5-94F6453DCC38}"/>
              </a:ext>
            </a:extLst>
          </p:cNvPr>
          <p:cNvSpPr txBox="1"/>
          <p:nvPr/>
        </p:nvSpPr>
        <p:spPr>
          <a:xfrm>
            <a:off x="1517301" y="1034980"/>
            <a:ext cx="913395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latin typeface="Libre Baskerville" panose="02000000000000000000" pitchFamily="2" charset="0"/>
              </a:rPr>
              <a:t>IS THERE RELATION BETWEEN PRICE AND RATING</a:t>
            </a:r>
            <a:endParaRPr lang="en-IN" sz="2400" dirty="0">
              <a:latin typeface="Libre Baskerville" panose="02000000000000000000" pitchFamily="2" charset="0"/>
            </a:endParaRPr>
          </a:p>
        </p:txBody>
      </p:sp>
    </p:spTree>
    <p:extLst>
      <p:ext uri="{BB962C8B-B14F-4D97-AF65-F5344CB8AC3E}">
        <p14:creationId xmlns:p14="http://schemas.microsoft.com/office/powerpoint/2010/main" val="230803170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0363-5AF0-0981-C1EF-1EBB428F70A0}"/>
              </a:ext>
            </a:extLst>
          </p:cNvPr>
          <p:cNvSpPr>
            <a:spLocks noGrp="1"/>
          </p:cNvSpPr>
          <p:nvPr>
            <p:ph type="title"/>
          </p:nvPr>
        </p:nvSpPr>
        <p:spPr>
          <a:xfrm>
            <a:off x="1386673" y="80388"/>
            <a:ext cx="9660738" cy="612948"/>
          </a:xfrm>
        </p:spPr>
        <p:style>
          <a:lnRef idx="1">
            <a:schemeClr val="accent4"/>
          </a:lnRef>
          <a:fillRef idx="2">
            <a:schemeClr val="accent4"/>
          </a:fillRef>
          <a:effectRef idx="1">
            <a:schemeClr val="accent4"/>
          </a:effectRef>
          <a:fontRef idx="minor">
            <a:schemeClr val="dk1"/>
          </a:fontRef>
        </p:style>
        <p:txBody>
          <a:bodyPr>
            <a:noAutofit/>
          </a:bodyPr>
          <a:lstStyle/>
          <a:p>
            <a:pPr algn="ctr"/>
            <a:r>
              <a:rPr lang="en-US" sz="2600" dirty="0">
                <a:latin typeface="Libre Baskerville" panose="02000000000000000000" pitchFamily="2" charset="0"/>
              </a:rPr>
              <a:t>HOW DOES AVERAGE PRICE VARY ACROSS CITIES</a:t>
            </a:r>
            <a:endParaRPr lang="en-IN" sz="2600" dirty="0">
              <a:latin typeface="Libre Baskerville" panose="02000000000000000000" pitchFamily="2" charset="0"/>
            </a:endParaRPr>
          </a:p>
        </p:txBody>
      </p:sp>
      <p:pic>
        <p:nvPicPr>
          <p:cNvPr id="4" name="Picture 3" descr="A diagram of a graph&#10;&#10;AI-generated content may be incorrect.">
            <a:extLst>
              <a:ext uri="{FF2B5EF4-FFF2-40B4-BE49-F238E27FC236}">
                <a16:creationId xmlns:a16="http://schemas.microsoft.com/office/drawing/2014/main" id="{B4BCCBC3-EA84-B211-0511-930918DD55B6}"/>
              </a:ext>
            </a:extLst>
          </p:cNvPr>
          <p:cNvPicPr>
            <a:picLocks noChangeAspect="1"/>
          </p:cNvPicPr>
          <p:nvPr/>
        </p:nvPicPr>
        <p:blipFill>
          <a:blip r:embed="rId2"/>
          <a:stretch>
            <a:fillRect/>
          </a:stretch>
        </p:blipFill>
        <p:spPr>
          <a:xfrm>
            <a:off x="884255" y="989318"/>
            <a:ext cx="10319657" cy="4080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43FC1012-0CB2-82D9-4A71-B87E17BE7E28}"/>
              </a:ext>
            </a:extLst>
          </p:cNvPr>
          <p:cNvSpPr txBox="1"/>
          <p:nvPr/>
        </p:nvSpPr>
        <p:spPr>
          <a:xfrm>
            <a:off x="1386673" y="5205046"/>
            <a:ext cx="9391023" cy="1200329"/>
          </a:xfrm>
          <a:prstGeom prst="rect">
            <a:avLst/>
          </a:prstGeom>
          <a:noFill/>
        </p:spPr>
        <p:txBody>
          <a:bodyPr wrap="square" rtlCol="0">
            <a:spAutoFit/>
          </a:bodyPr>
          <a:lstStyle/>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Mumbai Has The Highest Average Restaurant Prices Among The 5 Cities.</a:t>
            </a: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Ahmedabad Has The Lowest Average Prices.</a:t>
            </a: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Bengaluru, Pune, And Hyderabad Are In The Middle Range.</a:t>
            </a: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Libre Baskerville" panose="02000000000000000000" pitchFamily="2" charset="0"/>
              </a:rPr>
              <a:t>All Cities Have Some Restaurants With Very High Prices.</a:t>
            </a:r>
          </a:p>
        </p:txBody>
      </p:sp>
    </p:spTree>
    <p:extLst>
      <p:ext uri="{BB962C8B-B14F-4D97-AF65-F5344CB8AC3E}">
        <p14:creationId xmlns:p14="http://schemas.microsoft.com/office/powerpoint/2010/main" val="3735151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F411-3171-1F47-1469-0976B92E40D3}"/>
              </a:ext>
            </a:extLst>
          </p:cNvPr>
          <p:cNvSpPr>
            <a:spLocks noGrp="1"/>
          </p:cNvSpPr>
          <p:nvPr>
            <p:ph type="title"/>
          </p:nvPr>
        </p:nvSpPr>
        <p:spPr>
          <a:xfrm>
            <a:off x="1034980" y="80387"/>
            <a:ext cx="10631156" cy="361740"/>
          </a:xfrm>
        </p:spPr>
        <p:style>
          <a:lnRef idx="1">
            <a:schemeClr val="accent4"/>
          </a:lnRef>
          <a:fillRef idx="2">
            <a:schemeClr val="accent4"/>
          </a:fillRef>
          <a:effectRef idx="1">
            <a:schemeClr val="accent4"/>
          </a:effectRef>
          <a:fontRef idx="minor">
            <a:schemeClr val="dk1"/>
          </a:fontRef>
        </p:style>
        <p:txBody>
          <a:bodyPr>
            <a:noAutofit/>
          </a:bodyPr>
          <a:lstStyle/>
          <a:p>
            <a:pPr algn="ctr"/>
            <a:r>
              <a:rPr lang="en-US" sz="2000" dirty="0">
                <a:latin typeface="Libre Baskerville" panose="02000000000000000000" pitchFamily="2" charset="0"/>
              </a:rPr>
              <a:t>RESTAURANT PRICE, RATINGS, DISCOUNTS, AND CITY-WISE ANALYSIS</a:t>
            </a:r>
            <a:endParaRPr lang="en-IN" sz="2000" dirty="0">
              <a:latin typeface="Libre Baskerville" panose="02000000000000000000" pitchFamily="2" charset="0"/>
            </a:endParaRPr>
          </a:p>
        </p:txBody>
      </p:sp>
      <p:pic>
        <p:nvPicPr>
          <p:cNvPr id="4" name="Picture 3" descr="A group of graphs and charts&#10;&#10;AI-generated content may be incorrect.">
            <a:extLst>
              <a:ext uri="{FF2B5EF4-FFF2-40B4-BE49-F238E27FC236}">
                <a16:creationId xmlns:a16="http://schemas.microsoft.com/office/drawing/2014/main" id="{E0747D85-FC11-B309-507A-F55A04BA7F1F}"/>
              </a:ext>
            </a:extLst>
          </p:cNvPr>
          <p:cNvPicPr>
            <a:picLocks noChangeAspect="1"/>
          </p:cNvPicPr>
          <p:nvPr/>
        </p:nvPicPr>
        <p:blipFill>
          <a:blip r:embed="rId2"/>
          <a:stretch>
            <a:fillRect/>
          </a:stretch>
        </p:blipFill>
        <p:spPr>
          <a:xfrm>
            <a:off x="847411" y="572755"/>
            <a:ext cx="6893383" cy="6008913"/>
          </a:xfrm>
          <a:prstGeom prst="round2DiagRect">
            <a:avLst>
              <a:gd name="adj1" fmla="val 16667"/>
              <a:gd name="adj2" fmla="val 0"/>
            </a:avLst>
          </a:prstGeom>
          <a:ln w="88900" cap="sq">
            <a:solidFill>
              <a:schemeClr val="tx1">
                <a:lumMod val="65000"/>
              </a:schemeClr>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94BDEB7F-6B2C-8A11-5B98-82BA831D3B99}"/>
              </a:ext>
            </a:extLst>
          </p:cNvPr>
          <p:cNvSpPr txBox="1"/>
          <p:nvPr/>
        </p:nvSpPr>
        <p:spPr>
          <a:xfrm>
            <a:off x="8058778" y="442126"/>
            <a:ext cx="3697793" cy="6001643"/>
          </a:xfrm>
          <a:prstGeom prst="rect">
            <a:avLst/>
          </a:prstGeom>
          <a:noFill/>
        </p:spPr>
        <p:txBody>
          <a:bodyPr wrap="square" rtlCol="0">
            <a:spAutoFit/>
          </a:bodyPr>
          <a:lstStyle/>
          <a:p>
            <a:pPr marL="285750" indent="-285750">
              <a:buFont typeface="Wingdings" panose="05000000000000000000" pitchFamily="2" charset="2"/>
              <a:buChar char="Ø"/>
            </a:pPr>
            <a:endParaRPr lang="en-US" sz="1600" dirty="0">
              <a:latin typeface="Libre Baskerville" panose="02000000000000000000" pitchFamily="2" charset="0"/>
            </a:endParaRPr>
          </a:p>
          <a:p>
            <a:pPr marL="285750" indent="-285750">
              <a:buFont typeface="Wingdings" panose="05000000000000000000" pitchFamily="2" charset="2"/>
              <a:buChar char="Ø"/>
            </a:pPr>
            <a:r>
              <a:rPr lang="en-US" sz="1600" dirty="0">
                <a:latin typeface="Libre Baskerville" panose="02000000000000000000" pitchFamily="2" charset="0"/>
              </a:rPr>
              <a:t>Most Restaurants Charge Between </a:t>
            </a:r>
            <a:r>
              <a:rPr lang="en-US" sz="1600" b="1" dirty="0">
                <a:latin typeface="Libre Baskerville" panose="02000000000000000000" pitchFamily="2" charset="0"/>
              </a:rPr>
              <a:t>1000–2500</a:t>
            </a:r>
            <a:r>
              <a:rPr lang="en-US" sz="1600" dirty="0">
                <a:latin typeface="Libre Baskerville" panose="02000000000000000000" pitchFamily="2" charset="0"/>
              </a:rPr>
              <a:t>. Very Few Go Beyond </a:t>
            </a:r>
            <a:r>
              <a:rPr lang="en-US" sz="1600" b="1" dirty="0">
                <a:latin typeface="Libre Baskerville" panose="02000000000000000000" pitchFamily="2" charset="0"/>
              </a:rPr>
              <a:t>4000+</a:t>
            </a:r>
            <a:r>
              <a:rPr lang="en-US" sz="1600" dirty="0">
                <a:latin typeface="Libre Baskerville" panose="02000000000000000000" pitchFamily="2" charset="0"/>
              </a:rPr>
              <a:t>. Distribution Is Right-skewed.</a:t>
            </a:r>
          </a:p>
          <a:p>
            <a:endParaRPr lang="en-US" sz="1600" dirty="0">
              <a:latin typeface="Libre Baskerville" panose="02000000000000000000" pitchFamily="2" charset="0"/>
            </a:endParaRPr>
          </a:p>
          <a:p>
            <a:endParaRPr lang="en-US" sz="1600" dirty="0">
              <a:latin typeface="Libre Baskerville" panose="02000000000000000000" pitchFamily="2" charset="0"/>
            </a:endParaRPr>
          </a:p>
          <a:p>
            <a:pPr marL="285750" indent="-285750">
              <a:buFont typeface="Wingdings" panose="05000000000000000000" pitchFamily="2" charset="2"/>
              <a:buChar char="Ø"/>
            </a:pPr>
            <a:r>
              <a:rPr lang="en-US" sz="1600" dirty="0">
                <a:latin typeface="Libre Baskerville" panose="02000000000000000000" pitchFamily="2" charset="0"/>
              </a:rPr>
              <a:t>Most Ratings Are Between </a:t>
            </a:r>
            <a:r>
              <a:rPr lang="en-US" sz="1600" b="1" dirty="0">
                <a:latin typeface="Libre Baskerville" panose="02000000000000000000" pitchFamily="2" charset="0"/>
              </a:rPr>
              <a:t>3.5–5</a:t>
            </a:r>
            <a:r>
              <a:rPr lang="en-US" sz="1600" dirty="0">
                <a:latin typeface="Libre Baskerville" panose="02000000000000000000" pitchFamily="2" charset="0"/>
              </a:rPr>
              <a:t>. Very Few Are Below </a:t>
            </a:r>
            <a:r>
              <a:rPr lang="en-US" sz="1600" b="1" dirty="0">
                <a:latin typeface="Libre Baskerville" panose="02000000000000000000" pitchFamily="2" charset="0"/>
              </a:rPr>
              <a:t>2</a:t>
            </a:r>
            <a:r>
              <a:rPr lang="en-US" sz="1600" dirty="0">
                <a:latin typeface="Libre Baskerville" panose="02000000000000000000" pitchFamily="2" charset="0"/>
              </a:rPr>
              <a:t>. Peak Around </a:t>
            </a:r>
            <a:r>
              <a:rPr lang="en-US" sz="1600" b="1" dirty="0">
                <a:latin typeface="Libre Baskerville" panose="02000000000000000000" pitchFamily="2" charset="0"/>
              </a:rPr>
              <a:t>4–4.5</a:t>
            </a:r>
            <a:r>
              <a:rPr lang="en-US" sz="1600" dirty="0">
                <a:latin typeface="Libre Baskerville" panose="02000000000000000000" pitchFamily="2" charset="0"/>
              </a:rPr>
              <a:t>.</a:t>
            </a:r>
          </a:p>
          <a:p>
            <a:endParaRPr lang="en-US" sz="1600" dirty="0">
              <a:latin typeface="Libre Baskerville" panose="02000000000000000000" pitchFamily="2" charset="0"/>
            </a:endParaRPr>
          </a:p>
          <a:p>
            <a:endParaRPr lang="en-US" sz="1600" dirty="0">
              <a:latin typeface="Libre Baskerville" panose="02000000000000000000" pitchFamily="2" charset="0"/>
            </a:endParaRPr>
          </a:p>
          <a:p>
            <a:pPr marL="285750" indent="-285750">
              <a:buFont typeface="Wingdings" panose="05000000000000000000" pitchFamily="2" charset="2"/>
              <a:buChar char="Ø"/>
            </a:pPr>
            <a:r>
              <a:rPr lang="en-US" sz="1600" dirty="0">
                <a:latin typeface="Libre Baskerville" panose="02000000000000000000" pitchFamily="2" charset="0"/>
              </a:rPr>
              <a:t>Discounts Range </a:t>
            </a:r>
            <a:r>
              <a:rPr lang="en-US" sz="1600" b="1" dirty="0">
                <a:latin typeface="Libre Baskerville" panose="02000000000000000000" pitchFamily="2" charset="0"/>
              </a:rPr>
              <a:t>30–80%</a:t>
            </a:r>
            <a:r>
              <a:rPr lang="en-US" sz="1600" dirty="0">
                <a:latin typeface="Libre Baskerville" panose="02000000000000000000" pitchFamily="2" charset="0"/>
              </a:rPr>
              <a:t>, But Ratings Spread Across All Values. Discounts Don’t Always Guarantee Higher Ratings</a:t>
            </a:r>
          </a:p>
          <a:p>
            <a:endParaRPr lang="en-US" sz="1600" dirty="0">
              <a:latin typeface="Libre Baskerville" panose="02000000000000000000" pitchFamily="2" charset="0"/>
            </a:endParaRPr>
          </a:p>
          <a:p>
            <a:endParaRPr lang="en-US" sz="1600" dirty="0">
              <a:latin typeface="Libre Baskerville" panose="02000000000000000000" pitchFamily="2" charset="0"/>
            </a:endParaRPr>
          </a:p>
          <a:p>
            <a:pPr marL="285750" indent="-285750">
              <a:buFont typeface="Wingdings" panose="05000000000000000000" pitchFamily="2" charset="2"/>
              <a:buChar char="Ø"/>
            </a:pPr>
            <a:r>
              <a:rPr lang="en-IN" sz="1600" b="1" dirty="0">
                <a:latin typeface="Libre Baskerville" panose="02000000000000000000" pitchFamily="2" charset="0"/>
              </a:rPr>
              <a:t>Bengaluru</a:t>
            </a:r>
            <a:r>
              <a:rPr lang="en-IN" sz="1600" dirty="0">
                <a:latin typeface="Libre Baskerville" panose="02000000000000000000" pitchFamily="2" charset="0"/>
              </a:rPr>
              <a:t> And </a:t>
            </a:r>
            <a:r>
              <a:rPr lang="en-IN" sz="1600" b="1" dirty="0">
                <a:latin typeface="Libre Baskerville" panose="02000000000000000000" pitchFamily="2" charset="0"/>
              </a:rPr>
              <a:t>Mumbai</a:t>
            </a:r>
            <a:r>
              <a:rPr lang="en-IN" sz="1600" dirty="0">
                <a:latin typeface="Libre Baskerville" panose="02000000000000000000" pitchFamily="2" charset="0"/>
              </a:rPr>
              <a:t> Are The Costliest (~2000). </a:t>
            </a:r>
            <a:r>
              <a:rPr lang="en-IN" sz="1600" b="1" dirty="0">
                <a:latin typeface="Libre Baskerville" panose="02000000000000000000" pitchFamily="2" charset="0"/>
              </a:rPr>
              <a:t>Pune</a:t>
            </a:r>
            <a:r>
              <a:rPr lang="en-IN" sz="1600" dirty="0">
                <a:latin typeface="Libre Baskerville" panose="02000000000000000000" pitchFamily="2" charset="0"/>
              </a:rPr>
              <a:t> And </a:t>
            </a:r>
            <a:r>
              <a:rPr lang="en-IN" sz="1600" b="1" dirty="0">
                <a:latin typeface="Libre Baskerville" panose="02000000000000000000" pitchFamily="2" charset="0"/>
              </a:rPr>
              <a:t>Hyderabad</a:t>
            </a:r>
            <a:r>
              <a:rPr lang="en-IN" sz="1600" dirty="0">
                <a:latin typeface="Libre Baskerville" panose="02000000000000000000" pitchFamily="2" charset="0"/>
              </a:rPr>
              <a:t> Moderate (~1500). </a:t>
            </a:r>
            <a:r>
              <a:rPr lang="en-IN" sz="1600" b="1" dirty="0">
                <a:latin typeface="Libre Baskerville" panose="02000000000000000000" pitchFamily="2" charset="0"/>
              </a:rPr>
              <a:t>Ahmedabad</a:t>
            </a:r>
            <a:r>
              <a:rPr lang="en-IN" sz="1600" dirty="0">
                <a:latin typeface="Libre Baskerville" panose="02000000000000000000" pitchFamily="2" charset="0"/>
              </a:rPr>
              <a:t> Cheapest (~1150).</a:t>
            </a:r>
          </a:p>
        </p:txBody>
      </p:sp>
    </p:spTree>
    <p:extLst>
      <p:ext uri="{BB962C8B-B14F-4D97-AF65-F5344CB8AC3E}">
        <p14:creationId xmlns:p14="http://schemas.microsoft.com/office/powerpoint/2010/main" val="134459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F9D8-E776-482B-14DD-1CADD761069F}"/>
              </a:ext>
            </a:extLst>
          </p:cNvPr>
          <p:cNvSpPr>
            <a:spLocks noGrp="1"/>
          </p:cNvSpPr>
          <p:nvPr>
            <p:ph type="title"/>
          </p:nvPr>
        </p:nvSpPr>
        <p:spPr>
          <a:xfrm>
            <a:off x="552660" y="70339"/>
            <a:ext cx="11234056" cy="452176"/>
          </a:xfrm>
        </p:spPr>
        <p:style>
          <a:lnRef idx="1">
            <a:schemeClr val="accent4"/>
          </a:lnRef>
          <a:fillRef idx="2">
            <a:schemeClr val="accent4"/>
          </a:fillRef>
          <a:effectRef idx="1">
            <a:schemeClr val="accent4"/>
          </a:effectRef>
          <a:fontRef idx="minor">
            <a:schemeClr val="dk1"/>
          </a:fontRef>
        </p:style>
        <p:txBody>
          <a:bodyPr>
            <a:noAutofit/>
          </a:bodyPr>
          <a:lstStyle/>
          <a:p>
            <a:pPr algn="ctr"/>
            <a:r>
              <a:rPr lang="en-US" sz="2800" cap="none" dirty="0">
                <a:latin typeface="Libre Baskerville" panose="02000000000000000000" pitchFamily="2" charset="0"/>
              </a:rPr>
              <a:t>TOP 5 MOST EXPENSIVE RESTAURANTS IN EACH CITY</a:t>
            </a:r>
            <a:endParaRPr lang="en-IN" sz="2800" cap="none" dirty="0">
              <a:latin typeface="Libre Baskerville" panose="02000000000000000000" pitchFamily="2" charset="0"/>
            </a:endParaRPr>
          </a:p>
        </p:txBody>
      </p:sp>
      <p:pic>
        <p:nvPicPr>
          <p:cNvPr id="4" name="Picture 3" descr="A colorful bar graph with numbers">
            <a:extLst>
              <a:ext uri="{FF2B5EF4-FFF2-40B4-BE49-F238E27FC236}">
                <a16:creationId xmlns:a16="http://schemas.microsoft.com/office/drawing/2014/main" id="{CC3476EE-7EF8-84A0-F860-E5A76C9E729E}"/>
              </a:ext>
            </a:extLst>
          </p:cNvPr>
          <p:cNvPicPr>
            <a:picLocks noChangeAspect="1"/>
          </p:cNvPicPr>
          <p:nvPr/>
        </p:nvPicPr>
        <p:blipFill>
          <a:blip r:embed="rId2"/>
          <a:stretch>
            <a:fillRect/>
          </a:stretch>
        </p:blipFill>
        <p:spPr>
          <a:xfrm>
            <a:off x="247150" y="652027"/>
            <a:ext cx="9003323" cy="5985170"/>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FC00FB17-6F03-A709-A31B-1678161C46D9}"/>
              </a:ext>
            </a:extLst>
          </p:cNvPr>
          <p:cNvPicPr>
            <a:picLocks noChangeAspect="1"/>
          </p:cNvPicPr>
          <p:nvPr/>
        </p:nvPicPr>
        <p:blipFill>
          <a:blip r:embed="rId3"/>
          <a:stretch>
            <a:fillRect/>
          </a:stretch>
        </p:blipFill>
        <p:spPr>
          <a:xfrm>
            <a:off x="9468896" y="993671"/>
            <a:ext cx="2723104" cy="17336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9B86CA34-389E-815B-2CA6-C19F98DEB873}"/>
              </a:ext>
            </a:extLst>
          </p:cNvPr>
          <p:cNvPicPr>
            <a:picLocks noChangeAspect="1"/>
          </p:cNvPicPr>
          <p:nvPr/>
        </p:nvPicPr>
        <p:blipFill>
          <a:blip r:embed="rId4"/>
          <a:stretch>
            <a:fillRect/>
          </a:stretch>
        </p:blipFill>
        <p:spPr>
          <a:xfrm>
            <a:off x="9596960" y="3674756"/>
            <a:ext cx="2466975" cy="1847850"/>
          </a:xfrm>
          <a:prstGeom prst="roundRect">
            <a:avLst>
              <a:gd name="adj" fmla="val 1348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179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1316334" y="1567543"/>
            <a:ext cx="10038303" cy="2677616"/>
          </a:xfrm>
          <a:prstGeom prst="rect">
            <a:avLst/>
          </a:prstGeom>
          <a:noFill/>
          <a:ln>
            <a:noFill/>
          </a:ln>
        </p:spPr>
        <p:txBody>
          <a:bodyPr spcFirstLastPara="1" wrap="square" lIns="91425" tIns="45700" rIns="91425" bIns="45700" anchor="t" anchorCtr="0">
            <a:spAutoFit/>
          </a:bodyPr>
          <a:lstStyle/>
          <a:p>
            <a:pPr marL="342900" indent="-342900">
              <a:buClr>
                <a:schemeClr val="dk1"/>
              </a:buClr>
              <a:buSzPts val="1800"/>
              <a:buFont typeface="Wingdings" panose="05000000000000000000" pitchFamily="2" charset="2"/>
              <a:buChar char="Ø"/>
            </a:pPr>
            <a:r>
              <a:rPr lang="en-IN" sz="2400" b="1" dirty="0">
                <a:latin typeface="Libre Baskerville" panose="02000000000000000000" pitchFamily="2" charset="0"/>
                <a:ea typeface="Calibri"/>
                <a:cs typeface="Calibri"/>
              </a:rPr>
              <a:t> Name - Venkatesh Vijay Karnure.</a:t>
            </a:r>
          </a:p>
          <a:p>
            <a:pPr>
              <a:buClr>
                <a:schemeClr val="dk1"/>
              </a:buClr>
              <a:buSzPts val="1800"/>
            </a:pPr>
            <a:endParaRPr lang="en-IN" sz="2400" b="1" dirty="0">
              <a:latin typeface="Libre Baskerville" panose="02000000000000000000" pitchFamily="2" charset="0"/>
              <a:ea typeface="Calibri"/>
              <a:cs typeface="Calibri"/>
            </a:endParaRPr>
          </a:p>
          <a:p>
            <a:pPr marL="342900" indent="-342900">
              <a:buSzPts val="1800"/>
              <a:buFont typeface="Wingdings" panose="05000000000000000000" pitchFamily="2" charset="2"/>
              <a:buChar char="Ø"/>
            </a:pPr>
            <a:r>
              <a:rPr lang="en-IN" sz="2400" b="1" dirty="0">
                <a:latin typeface="Libre Baskerville" panose="02000000000000000000" pitchFamily="2" charset="0"/>
                <a:ea typeface="Calibri"/>
                <a:cs typeface="Calibri"/>
              </a:rPr>
              <a:t>Education - B.Sc. Computer Science</a:t>
            </a:r>
          </a:p>
          <a:p>
            <a:pPr>
              <a:buSzPts val="1800"/>
            </a:pPr>
            <a:endParaRPr lang="en-IN" sz="2400" b="1" dirty="0">
              <a:latin typeface="Libre Baskerville" panose="02000000000000000000" pitchFamily="2" charset="0"/>
              <a:ea typeface="Calibri"/>
              <a:cs typeface="Calibri"/>
            </a:endParaRPr>
          </a:p>
          <a:p>
            <a:pPr marL="342900" indent="-342900">
              <a:buSzPts val="1800"/>
              <a:buFont typeface="Wingdings" panose="05000000000000000000" pitchFamily="2" charset="2"/>
              <a:buChar char="Ø"/>
            </a:pPr>
            <a:r>
              <a:rPr lang="en-IN" sz="2400" b="1" dirty="0">
                <a:latin typeface="Libre Baskerville" panose="02000000000000000000" pitchFamily="2" charset="0"/>
                <a:ea typeface="Calibri"/>
                <a:cs typeface="Calibri"/>
              </a:rPr>
              <a:t>Linkedin </a:t>
            </a:r>
            <a:r>
              <a:rPr lang="en-IN" sz="2400" b="1" dirty="0">
                <a:solidFill>
                  <a:srgbClr val="0070C0"/>
                </a:solidFill>
                <a:latin typeface="Libre Baskerville" panose="02000000000000000000" pitchFamily="2" charset="0"/>
                <a:ea typeface="Calibri"/>
                <a:cs typeface="Calibri"/>
              </a:rPr>
              <a:t>- </a:t>
            </a:r>
            <a:r>
              <a:rPr lang="en-IN" sz="2400" b="1" dirty="0">
                <a:solidFill>
                  <a:srgbClr val="0070C0"/>
                </a:solidFill>
                <a:latin typeface="Libre Baskerville" panose="02000000000000000000" pitchFamily="2" charset="0"/>
                <a:ea typeface="Calibri"/>
                <a:cs typeface="Calibri"/>
                <a:hlinkClick r:id="rId3">
                  <a:extLst>
                    <a:ext uri="{A12FA001-AC4F-418D-AE19-62706E023703}">
                      <ahyp:hlinkClr xmlns:ahyp="http://schemas.microsoft.com/office/drawing/2018/hyperlinkcolor" val="tx"/>
                    </a:ext>
                  </a:extLst>
                </a:hlinkClick>
              </a:rPr>
              <a:t>https://www.linkedin.com/in/venkateshk2003</a:t>
            </a:r>
            <a:endParaRPr lang="en-IN" sz="2400" b="1" dirty="0">
              <a:solidFill>
                <a:srgbClr val="0070C0"/>
              </a:solidFill>
              <a:latin typeface="Libre Baskerville" panose="02000000000000000000" pitchFamily="2" charset="0"/>
              <a:ea typeface="Calibri"/>
              <a:cs typeface="Calibri"/>
            </a:endParaRPr>
          </a:p>
          <a:p>
            <a:pPr marL="342900" indent="-342900">
              <a:buSzPts val="1800"/>
              <a:buFont typeface="Wingdings" panose="05000000000000000000" pitchFamily="2" charset="2"/>
              <a:buChar char="Ø"/>
            </a:pPr>
            <a:endParaRPr lang="en-IN" sz="2400" b="1" dirty="0">
              <a:latin typeface="Libre Baskerville" panose="02000000000000000000" pitchFamily="2" charset="0"/>
              <a:ea typeface="Calibri"/>
              <a:cs typeface="Calibri"/>
            </a:endParaRPr>
          </a:p>
          <a:p>
            <a:pPr marL="342900" indent="-342900">
              <a:buSzPts val="1800"/>
              <a:buFont typeface="Wingdings" panose="05000000000000000000" pitchFamily="2" charset="2"/>
              <a:buChar char="Ø"/>
            </a:pPr>
            <a:r>
              <a:rPr lang="en-IN" sz="2400" b="1" dirty="0">
                <a:latin typeface="Libre Baskerville" panose="02000000000000000000" pitchFamily="2" charset="0"/>
                <a:ea typeface="Calibri"/>
                <a:cs typeface="Calibri"/>
              </a:rPr>
              <a:t>Github -  </a:t>
            </a:r>
            <a:r>
              <a:rPr lang="en-IN" sz="2400" b="1" dirty="0">
                <a:solidFill>
                  <a:srgbClr val="0070C0"/>
                </a:solidFill>
                <a:latin typeface="Libre Baskerville" panose="02000000000000000000" pitchFamily="2" charset="0"/>
                <a:ea typeface="Calibri"/>
                <a:cs typeface="Calibri"/>
                <a:hlinkClick r:id="rId4">
                  <a:extLst>
                    <a:ext uri="{A12FA001-AC4F-418D-AE19-62706E023703}">
                      <ahyp:hlinkClr xmlns:ahyp="http://schemas.microsoft.com/office/drawing/2018/hyperlinkcolor" val="tx"/>
                    </a:ext>
                  </a:extLst>
                </a:hlinkClick>
              </a:rPr>
              <a:t>https://github.com/Venkatesh9372</a:t>
            </a:r>
            <a:endParaRPr lang="en-IN" sz="2400" b="1" dirty="0">
              <a:solidFill>
                <a:srgbClr val="0070C0"/>
              </a:solidFill>
              <a:latin typeface="Libre Baskerville" panose="02000000000000000000" pitchFamily="2" charset="0"/>
              <a:ea typeface="Calibri"/>
              <a:cs typeface="Calibri"/>
            </a:endParaRPr>
          </a:p>
        </p:txBody>
      </p:sp>
      <p:sp>
        <p:nvSpPr>
          <p:cNvPr id="105" name="Google Shape;105;p3"/>
          <p:cNvSpPr txBox="1"/>
          <p:nvPr/>
        </p:nvSpPr>
        <p:spPr>
          <a:xfrm>
            <a:off x="3727938" y="432079"/>
            <a:ext cx="3014506" cy="48624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FF0000"/>
              </a:buClr>
              <a:buSzPts val="3200"/>
              <a:buFont typeface="Lato Black"/>
              <a:buNone/>
            </a:pPr>
            <a:r>
              <a:rPr lang="en-IN" sz="3200" b="0" i="0" u="none" strike="noStrike" cap="none" dirty="0">
                <a:solidFill>
                  <a:schemeClr val="bg1"/>
                </a:solidFill>
                <a:latin typeface="Lato Black"/>
                <a:ea typeface="Lato Black"/>
                <a:cs typeface="Lato Black"/>
                <a:sym typeface="Lato Black"/>
              </a:rPr>
              <a:t>ABOUT ME</a:t>
            </a:r>
            <a:endParaRPr lang="en-IN" sz="1800" b="0" i="0" u="none" strike="noStrike" cap="none" dirty="0">
              <a:solidFill>
                <a:schemeClr val="bg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F3BD-5728-85EB-88DF-5C01E7E15ECF}"/>
              </a:ext>
            </a:extLst>
          </p:cNvPr>
          <p:cNvSpPr>
            <a:spLocks noGrp="1"/>
          </p:cNvSpPr>
          <p:nvPr>
            <p:ph type="title"/>
          </p:nvPr>
        </p:nvSpPr>
        <p:spPr>
          <a:xfrm>
            <a:off x="1141413" y="70338"/>
            <a:ext cx="9905998" cy="823965"/>
          </a:xfrm>
        </p:spPr>
        <p:style>
          <a:lnRef idx="1">
            <a:schemeClr val="accent4"/>
          </a:lnRef>
          <a:fillRef idx="2">
            <a:schemeClr val="accent4"/>
          </a:fillRef>
          <a:effectRef idx="1">
            <a:schemeClr val="accent4"/>
          </a:effectRef>
          <a:fontRef idx="minor">
            <a:schemeClr val="dk1"/>
          </a:fontRef>
        </p:style>
        <p:txBody>
          <a:bodyPr>
            <a:normAutofit fontScale="90000"/>
          </a:bodyPr>
          <a:lstStyle/>
          <a:p>
            <a:pPr algn="ctr"/>
            <a:r>
              <a:rPr lang="en-US" sz="2800" cap="none" dirty="0">
                <a:latin typeface="Libre Baskerville" panose="02000000000000000000" pitchFamily="2" charset="0"/>
              </a:rPr>
              <a:t>WHAT IS THE JOINT RELATIONSHIP BETWEEN PRICE, DISCOUNT, AND RATING</a:t>
            </a:r>
            <a:endParaRPr lang="en-IN" sz="2800" cap="none" dirty="0">
              <a:latin typeface="Libre Baskerville" panose="02000000000000000000" pitchFamily="2" charset="0"/>
            </a:endParaRPr>
          </a:p>
        </p:txBody>
      </p:sp>
      <p:pic>
        <p:nvPicPr>
          <p:cNvPr id="4" name="Picture 3" descr="A group of blue and white graphs&#10;&#10;AI-generated content may be incorrect.">
            <a:extLst>
              <a:ext uri="{FF2B5EF4-FFF2-40B4-BE49-F238E27FC236}">
                <a16:creationId xmlns:a16="http://schemas.microsoft.com/office/drawing/2014/main" id="{456C3CF5-9859-506E-ADF5-8A0A0B67662C}"/>
              </a:ext>
            </a:extLst>
          </p:cNvPr>
          <p:cNvPicPr>
            <a:picLocks noChangeAspect="1"/>
          </p:cNvPicPr>
          <p:nvPr/>
        </p:nvPicPr>
        <p:blipFill>
          <a:blip r:embed="rId2"/>
          <a:stretch>
            <a:fillRect/>
          </a:stretch>
        </p:blipFill>
        <p:spPr>
          <a:xfrm>
            <a:off x="1657980" y="1032469"/>
            <a:ext cx="8460712" cy="5717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399491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8C59-5689-345A-8F4F-64D3F6C66BEC}"/>
              </a:ext>
            </a:extLst>
          </p:cNvPr>
          <p:cNvSpPr>
            <a:spLocks noGrp="1"/>
          </p:cNvSpPr>
          <p:nvPr>
            <p:ph type="title"/>
          </p:nvPr>
        </p:nvSpPr>
        <p:spPr>
          <a:xfrm>
            <a:off x="3253563" y="138222"/>
            <a:ext cx="5156790" cy="725935"/>
          </a:xfrm>
        </p:spPr>
        <p:style>
          <a:lnRef idx="1">
            <a:schemeClr val="accent3"/>
          </a:lnRef>
          <a:fillRef idx="2">
            <a:schemeClr val="accent3"/>
          </a:fillRef>
          <a:effectRef idx="1">
            <a:schemeClr val="accent3"/>
          </a:effectRef>
          <a:fontRef idx="minor">
            <a:schemeClr val="dk1"/>
          </a:fontRef>
        </p:style>
        <p:txBody>
          <a:bodyPr>
            <a:normAutofit/>
          </a:bodyPr>
          <a:lstStyle/>
          <a:p>
            <a:pPr algn="ctr"/>
            <a:r>
              <a:rPr lang="en-US" sz="4000" cap="none" dirty="0">
                <a:latin typeface="Libre Baskerville" panose="02000000000000000000" pitchFamily="2" charset="0"/>
              </a:rPr>
              <a:t>CONCLUSION</a:t>
            </a:r>
            <a:endParaRPr lang="en-IN" sz="4000" cap="none" dirty="0">
              <a:latin typeface="Libre Baskerville" panose="02000000000000000000" pitchFamily="2" charset="0"/>
            </a:endParaRPr>
          </a:p>
        </p:txBody>
      </p:sp>
      <p:sp>
        <p:nvSpPr>
          <p:cNvPr id="3" name="TextBox 2">
            <a:extLst>
              <a:ext uri="{FF2B5EF4-FFF2-40B4-BE49-F238E27FC236}">
                <a16:creationId xmlns:a16="http://schemas.microsoft.com/office/drawing/2014/main" id="{7913F7CB-8A8E-AFB8-F37B-DD00CE0A1F6E}"/>
              </a:ext>
            </a:extLst>
          </p:cNvPr>
          <p:cNvSpPr txBox="1"/>
          <p:nvPr/>
        </p:nvSpPr>
        <p:spPr>
          <a:xfrm>
            <a:off x="705059" y="1317894"/>
            <a:ext cx="10781881" cy="4888967"/>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nSpc>
                <a:spcPct val="150000"/>
              </a:lnSpc>
            </a:pPr>
            <a:r>
              <a:rPr lang="en-US" sz="2100" dirty="0">
                <a:solidFill>
                  <a:schemeClr val="tx1"/>
                </a:solidFill>
                <a:latin typeface="Libre Baskerville" panose="02000000000000000000" pitchFamily="2" charset="0"/>
              </a:rPr>
              <a:t>The Analysis Of Eazydiner Data Revealed Clear Trends In Cuisines, Pricing, Ratings, And Discounts Across Major Indian Cities. Most Restaurants Maintain Good Ratings (4.0–4.5), With Multicuisine And North Indian. Being The Most Popular Offerings. Mumbai Emerged As The Costliest City, While Ahmedabad Was The Most Affordable. Discounts Were Typically 30–35%, Through Higher Promotional Offers Existed In Select Cases. The Study Highlights That Price Does Not Strongly Affect Ratings, And Discounts Alone Don’t Guarantee Customer Satisfaction. Overall, The Project Demonstrates How Web Scraping And EDA Can Uncover Valuable Insights Into Consumer Preferences And Market Opportunities In The Urban Food Industry.</a:t>
            </a:r>
            <a:endParaRPr lang="en-IN" sz="2100" dirty="0">
              <a:solidFill>
                <a:schemeClr val="tx1"/>
              </a:solidFill>
              <a:latin typeface="Libre Baskerville" panose="02000000000000000000" pitchFamily="2" charset="0"/>
            </a:endParaRPr>
          </a:p>
        </p:txBody>
      </p:sp>
    </p:spTree>
    <p:extLst>
      <p:ext uri="{BB962C8B-B14F-4D97-AF65-F5344CB8AC3E}">
        <p14:creationId xmlns:p14="http://schemas.microsoft.com/office/powerpoint/2010/main" val="3257001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endParaRPr lang="en-US" sz="1800" b="0" i="0" u="none" strike="noStrike" cap="none" dirty="0">
              <a:solidFill>
                <a:schemeClr val="dk1"/>
              </a:solidFill>
              <a:latin typeface="Libre Baskerville"/>
              <a:ea typeface="Calibri"/>
              <a:cs typeface="Calibri"/>
            </a:endParaRPr>
          </a:p>
        </p:txBody>
      </p:sp>
      <p:pic>
        <p:nvPicPr>
          <p:cNvPr id="3" name="Picture 2" descr="A plate of food with a thank you note">
            <a:extLst>
              <a:ext uri="{FF2B5EF4-FFF2-40B4-BE49-F238E27FC236}">
                <a16:creationId xmlns:a16="http://schemas.microsoft.com/office/drawing/2014/main" id="{78D58C44-C622-A941-A178-C8AB7C1FC8D4}"/>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C51A6F-25FF-1399-DA98-C5F3E7CC5CAD}"/>
              </a:ext>
            </a:extLst>
          </p:cNvPr>
          <p:cNvSpPr txBox="1"/>
          <p:nvPr/>
        </p:nvSpPr>
        <p:spPr>
          <a:xfrm>
            <a:off x="743578" y="3235569"/>
            <a:ext cx="10981622" cy="353943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tx1"/>
                </a:solidFill>
              </a:rPr>
              <a:t>   </a:t>
            </a:r>
            <a:r>
              <a:rPr lang="en-US" sz="2400" dirty="0">
                <a:solidFill>
                  <a:schemeClr val="tx1"/>
                </a:solidFill>
                <a:latin typeface="Libre Baskerville"/>
              </a:rPr>
              <a:t> </a:t>
            </a:r>
            <a:endParaRPr lang="en-US" sz="2000" b="1" dirty="0">
              <a:solidFill>
                <a:schemeClr val="tx1"/>
              </a:solidFill>
              <a:latin typeface="Libre Baskerville"/>
            </a:endParaRPr>
          </a:p>
          <a:p>
            <a:pPr algn="just"/>
            <a:r>
              <a:rPr lang="en-US" sz="2000" b="1" dirty="0">
                <a:solidFill>
                  <a:schemeClr val="tx1"/>
                </a:solidFill>
                <a:latin typeface="Libre Baskerville"/>
              </a:rPr>
              <a:t>                                                              </a:t>
            </a:r>
          </a:p>
          <a:p>
            <a:pPr marL="342900" indent="-342900" algn="just">
              <a:buFont typeface="Wingdings,Sans-Serif"/>
              <a:buChar char="Ø"/>
            </a:pPr>
            <a:r>
              <a:rPr lang="en-US" sz="1800" dirty="0">
                <a:solidFill>
                  <a:schemeClr val="tx1"/>
                </a:solidFill>
                <a:latin typeface="Libre Baskerville"/>
                <a:ea typeface="Lato"/>
                <a:cs typeface="Lato"/>
              </a:rPr>
              <a:t>The Objective Of This Project Is To Automate The Extraction Of Restaurant Data From Eazydiner Using Web Scraping Techniques And Transform It Into A Structured Dataset. </a:t>
            </a:r>
          </a:p>
          <a:p>
            <a:pPr marL="342900" indent="-342900" algn="just">
              <a:buFont typeface="Wingdings,Sans-Serif"/>
              <a:buChar char="Ø"/>
            </a:pPr>
            <a:endParaRPr lang="en-US" sz="1800" dirty="0">
              <a:solidFill>
                <a:schemeClr val="tx1"/>
              </a:solidFill>
              <a:latin typeface="Libre Baskerville"/>
              <a:ea typeface="Lato"/>
              <a:cs typeface="Lato"/>
            </a:endParaRPr>
          </a:p>
          <a:p>
            <a:pPr marL="342900" indent="-342900" algn="just">
              <a:buFont typeface="Wingdings,Sans-Serif"/>
              <a:buChar char="Ø"/>
            </a:pPr>
            <a:r>
              <a:rPr lang="en-US" sz="1800" dirty="0">
                <a:solidFill>
                  <a:schemeClr val="tx1"/>
                </a:solidFill>
                <a:latin typeface="Libre Baskerville"/>
                <a:ea typeface="Lato"/>
                <a:cs typeface="Lato"/>
              </a:rPr>
              <a:t>This Dataset Is Then Used To Perform Exploratory Data Analysis (EDA) On Key Features Such As Ratings, Cuisines, Locations, Discounts, And Pricing Across Multiple Major Indian Cities. </a:t>
            </a:r>
          </a:p>
          <a:p>
            <a:pPr marL="342900" indent="-342900" algn="just">
              <a:buFont typeface="Wingdings,Sans-Serif"/>
              <a:buChar char="Ø"/>
            </a:pPr>
            <a:endParaRPr lang="en-US" sz="1800" dirty="0">
              <a:solidFill>
                <a:schemeClr val="tx1"/>
              </a:solidFill>
              <a:latin typeface="Libre Baskerville"/>
              <a:ea typeface="Lato"/>
              <a:cs typeface="Lato"/>
            </a:endParaRPr>
          </a:p>
          <a:p>
            <a:pPr marL="342900" indent="-342900" algn="just">
              <a:buFont typeface="Wingdings,Sans-Serif"/>
              <a:buChar char="Ø"/>
            </a:pPr>
            <a:r>
              <a:rPr lang="en-US" sz="1800" dirty="0">
                <a:solidFill>
                  <a:schemeClr val="tx1"/>
                </a:solidFill>
                <a:latin typeface="Libre Baskerville"/>
                <a:ea typeface="Lato"/>
                <a:cs typeface="Lato"/>
              </a:rPr>
              <a:t>The Goal Is To Uncover Meaningful Patterns, Trends, And Insights That Can Inform Consumer Behavior, Regional Preferences, And Market Opportunities In The Urban Food Industry.</a:t>
            </a:r>
          </a:p>
        </p:txBody>
      </p:sp>
      <p:sp>
        <p:nvSpPr>
          <p:cNvPr id="9" name="TextBox 8">
            <a:extLst>
              <a:ext uri="{FF2B5EF4-FFF2-40B4-BE49-F238E27FC236}">
                <a16:creationId xmlns:a16="http://schemas.microsoft.com/office/drawing/2014/main" id="{85E13D8F-C86C-5E43-6F0B-5C02577167D6}"/>
              </a:ext>
            </a:extLst>
          </p:cNvPr>
          <p:cNvSpPr txBox="1"/>
          <p:nvPr/>
        </p:nvSpPr>
        <p:spPr>
          <a:xfrm>
            <a:off x="562708" y="50877"/>
            <a:ext cx="11162492" cy="27674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spcAft>
                <a:spcPts val="100"/>
              </a:spcAft>
            </a:pPr>
            <a:r>
              <a:rPr lang="en-US" sz="2000" b="1" dirty="0">
                <a:solidFill>
                  <a:schemeClr val="tx1"/>
                </a:solidFill>
                <a:latin typeface="Libre Baskerville"/>
                <a:ea typeface="Lato"/>
                <a:cs typeface="Lato"/>
              </a:rPr>
              <a:t>       </a:t>
            </a:r>
          </a:p>
          <a:p>
            <a:pPr algn="ctr">
              <a:spcAft>
                <a:spcPts val="100"/>
              </a:spcAft>
            </a:pPr>
            <a:r>
              <a:rPr lang="en-US" sz="2000" b="1" dirty="0">
                <a:solidFill>
                  <a:schemeClr val="tx1"/>
                </a:solidFill>
                <a:latin typeface="Libre Baskerville"/>
                <a:ea typeface="Lato"/>
                <a:cs typeface="Lato"/>
              </a:rPr>
              <a:t>                         </a:t>
            </a:r>
          </a:p>
          <a:p>
            <a:pPr algn="ctr">
              <a:spcAft>
                <a:spcPts val="100"/>
              </a:spcAft>
            </a:pPr>
            <a:endParaRPr lang="en-US" sz="2000" dirty="0">
              <a:solidFill>
                <a:schemeClr val="tx1"/>
              </a:solidFill>
              <a:latin typeface="Libre Baskerville"/>
              <a:ea typeface="Lato"/>
              <a:cs typeface="Lato"/>
            </a:endParaRPr>
          </a:p>
          <a:p>
            <a:pPr marL="285750" lvl="1" algn="just">
              <a:spcAft>
                <a:spcPts val="100"/>
              </a:spcAft>
              <a:buFont typeface="Wingdings"/>
              <a:buChar char="Ø"/>
            </a:pPr>
            <a:r>
              <a:rPr lang="en-US" dirty="0">
                <a:solidFill>
                  <a:schemeClr val="tx1"/>
                </a:solidFill>
                <a:latin typeface="Libre Baskerville"/>
                <a:ea typeface="Lato"/>
                <a:cs typeface="Lato"/>
              </a:rPr>
              <a:t> What Types Of Cuisines Are Most Offered In Different City?</a:t>
            </a:r>
          </a:p>
          <a:p>
            <a:pPr marL="285750" lvl="1" algn="just">
              <a:spcAft>
                <a:spcPts val="100"/>
              </a:spcAft>
            </a:pPr>
            <a:endParaRPr lang="en-US" dirty="0">
              <a:solidFill>
                <a:schemeClr val="tx1"/>
              </a:solidFill>
              <a:latin typeface="Libre Baskerville"/>
              <a:ea typeface="Lato"/>
              <a:cs typeface="Lato"/>
            </a:endParaRPr>
          </a:p>
          <a:p>
            <a:pPr marL="285750" lvl="1">
              <a:spcAft>
                <a:spcPts val="100"/>
              </a:spcAft>
              <a:buFont typeface="Wingdings"/>
              <a:buChar char="Ø"/>
            </a:pPr>
            <a:r>
              <a:rPr lang="en-US" dirty="0">
                <a:solidFill>
                  <a:schemeClr val="tx1"/>
                </a:solidFill>
                <a:latin typeface="Libre Baskerville"/>
                <a:ea typeface="Lato"/>
                <a:cs typeface="Lato"/>
              </a:rPr>
              <a:t> Which Areas  Have The Top-Rated Restaurants?</a:t>
            </a:r>
          </a:p>
          <a:p>
            <a:pPr marL="285750" lvl="1">
              <a:spcAft>
                <a:spcPts val="100"/>
              </a:spcAft>
            </a:pPr>
            <a:endParaRPr lang="en-US" dirty="0">
              <a:solidFill>
                <a:schemeClr val="tx1"/>
              </a:solidFill>
              <a:latin typeface="Libre Baskerville"/>
              <a:ea typeface="Lato"/>
              <a:cs typeface="Lato"/>
            </a:endParaRPr>
          </a:p>
          <a:p>
            <a:pPr marL="285750" lvl="1">
              <a:spcAft>
                <a:spcPts val="100"/>
              </a:spcAft>
              <a:buFont typeface="Wingdings"/>
              <a:buChar char="Ø"/>
            </a:pPr>
            <a:r>
              <a:rPr lang="en-US" dirty="0">
                <a:solidFill>
                  <a:schemeClr val="tx1"/>
                </a:solidFill>
                <a:latin typeface="Libre Baskerville"/>
                <a:ea typeface="Lato"/>
                <a:cs typeface="Lato"/>
              </a:rPr>
              <a:t> Which Restaurant Categories (E.G., Cafes, Fine Dining, Casual) Offer The Best      Discounts Or Highest Ratings?</a:t>
            </a:r>
            <a:r>
              <a:rPr lang="en-IN" dirty="0">
                <a:solidFill>
                  <a:schemeClr val="tx1"/>
                </a:solidFill>
              </a:rPr>
              <a:t>                          </a:t>
            </a:r>
          </a:p>
        </p:txBody>
      </p:sp>
      <p:sp>
        <p:nvSpPr>
          <p:cNvPr id="6" name="TextBox 5">
            <a:extLst>
              <a:ext uri="{FF2B5EF4-FFF2-40B4-BE49-F238E27FC236}">
                <a16:creationId xmlns:a16="http://schemas.microsoft.com/office/drawing/2014/main" id="{5506C8F9-6FEA-FAC4-00E9-076CD91FE12F}"/>
              </a:ext>
            </a:extLst>
          </p:cNvPr>
          <p:cNvSpPr txBox="1"/>
          <p:nvPr/>
        </p:nvSpPr>
        <p:spPr>
          <a:xfrm>
            <a:off x="4282272" y="364067"/>
            <a:ext cx="362745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dirty="0">
                <a:latin typeface="Libre Baskerville"/>
                <a:ea typeface="Lato"/>
                <a:cs typeface="Lato"/>
              </a:rPr>
              <a:t>PROBLEM STATEMENT</a:t>
            </a:r>
            <a:endParaRPr lang="en-IN" dirty="0"/>
          </a:p>
        </p:txBody>
      </p:sp>
      <p:sp>
        <p:nvSpPr>
          <p:cNvPr id="7" name="TextBox 6">
            <a:extLst>
              <a:ext uri="{FF2B5EF4-FFF2-40B4-BE49-F238E27FC236}">
                <a16:creationId xmlns:a16="http://schemas.microsoft.com/office/drawing/2014/main" id="{58A343E3-0336-422D-8E65-5D0B608F6FA8}"/>
              </a:ext>
            </a:extLst>
          </p:cNvPr>
          <p:cNvSpPr txBox="1"/>
          <p:nvPr/>
        </p:nvSpPr>
        <p:spPr>
          <a:xfrm>
            <a:off x="5126333" y="3306754"/>
            <a:ext cx="193933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solidFill>
                  <a:schemeClr val="bg1"/>
                </a:solidFill>
                <a:latin typeface="Libre Baskerville"/>
              </a:rPr>
              <a:t> OBJECTIVE</a:t>
            </a:r>
            <a:endParaRPr lang="en-IN" dirty="0">
              <a:solidFill>
                <a:schemeClr val="bg1"/>
              </a:solidFill>
            </a:endParaRPr>
          </a:p>
        </p:txBody>
      </p:sp>
    </p:spTree>
    <p:extLst>
      <p:ext uri="{BB962C8B-B14F-4D97-AF65-F5344CB8AC3E}">
        <p14:creationId xmlns:p14="http://schemas.microsoft.com/office/powerpoint/2010/main" val="5291956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04474-8B2B-E5FF-D008-BF138F84F900}"/>
              </a:ext>
            </a:extLst>
          </p:cNvPr>
          <p:cNvSpPr txBox="1"/>
          <p:nvPr/>
        </p:nvSpPr>
        <p:spPr>
          <a:xfrm>
            <a:off x="1115367" y="170824"/>
            <a:ext cx="101254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ctr">
              <a:buFont typeface="Wingdings"/>
              <a:buChar char="Ø"/>
            </a:pPr>
            <a:r>
              <a:rPr lang="en-US" sz="2000" b="1" dirty="0">
                <a:latin typeface="Libre Baskerville"/>
                <a:ea typeface="Lato"/>
                <a:cs typeface="Lato"/>
              </a:rPr>
              <a:t>The website used for Web Scrapping and obtained the data from –</a:t>
            </a:r>
            <a:endParaRPr lang="en-US" b="1" dirty="0"/>
          </a:p>
          <a:p>
            <a:pPr algn="ctr"/>
            <a:r>
              <a:rPr lang="en-IN" sz="2000" u="sng" dirty="0">
                <a:solidFill>
                  <a:schemeClr val="accent2">
                    <a:lumMod val="75000"/>
                  </a:schemeClr>
                </a:solidFill>
                <a:latin typeface="Libre Baskerville"/>
                <a:ea typeface="Lato"/>
                <a:cs typeface="Lato"/>
                <a:hlinkClick r:id="rId2">
                  <a:extLst>
                    <a:ext uri="{A12FA001-AC4F-418D-AE19-62706E023703}">
                      <ahyp:hlinkClr xmlns:ahyp="http://schemas.microsoft.com/office/drawing/2018/hyperlinkcolor" val="tx"/>
                    </a:ext>
                  </a:extLst>
                </a:hlinkClick>
              </a:rPr>
              <a:t>https://www.eazydiner.com/</a:t>
            </a:r>
            <a:endParaRPr lang="en-IN" sz="2000" u="sng" dirty="0">
              <a:solidFill>
                <a:schemeClr val="accent2">
                  <a:lumMod val="75000"/>
                </a:schemeClr>
              </a:solidFill>
              <a:latin typeface="Libre Baskerville"/>
              <a:ea typeface="Lato"/>
              <a:cs typeface="Lato"/>
            </a:endParaRPr>
          </a:p>
        </p:txBody>
      </p:sp>
      <p:pic>
        <p:nvPicPr>
          <p:cNvPr id="5" name="Picture 4" descr="A screenshot of a menu&#10;&#10;AI-generated content may be incorrect.">
            <a:extLst>
              <a:ext uri="{FF2B5EF4-FFF2-40B4-BE49-F238E27FC236}">
                <a16:creationId xmlns:a16="http://schemas.microsoft.com/office/drawing/2014/main" id="{16A8104E-868F-A2D0-0DC4-6811786C9E9F}"/>
              </a:ext>
            </a:extLst>
          </p:cNvPr>
          <p:cNvPicPr>
            <a:picLocks noChangeAspect="1"/>
          </p:cNvPicPr>
          <p:nvPr/>
        </p:nvPicPr>
        <p:blipFill>
          <a:blip r:embed="rId3"/>
          <a:stretch>
            <a:fillRect/>
          </a:stretch>
        </p:blipFill>
        <p:spPr>
          <a:xfrm>
            <a:off x="732214" y="1467205"/>
            <a:ext cx="10508621" cy="486232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590692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39E4-C76D-8516-4052-2D09B1320FBF}"/>
            </a:ext>
          </a:extLst>
        </p:cNvPr>
        <p:cNvGrpSpPr/>
        <p:nvPr/>
      </p:nvGrpSpPr>
      <p:grpSpPr>
        <a:xfrm>
          <a:off x="0" y="0"/>
          <a:ext cx="0" cy="0"/>
          <a:chOff x="0" y="0"/>
          <a:chExt cx="0" cy="0"/>
        </a:xfrm>
      </p:grpSpPr>
      <p:pic>
        <p:nvPicPr>
          <p:cNvPr id="2" name="Picture 1" descr="A screenshot of a food menu&#10;&#10;AI-generated content may be incorrect.">
            <a:extLst>
              <a:ext uri="{FF2B5EF4-FFF2-40B4-BE49-F238E27FC236}">
                <a16:creationId xmlns:a16="http://schemas.microsoft.com/office/drawing/2014/main" id="{48606055-4F88-510D-B796-F8171CEEC964}"/>
              </a:ext>
            </a:extLst>
          </p:cNvPr>
          <p:cNvPicPr>
            <a:picLocks noChangeAspect="1"/>
          </p:cNvPicPr>
          <p:nvPr/>
        </p:nvPicPr>
        <p:blipFill>
          <a:blip r:embed="rId2"/>
          <a:stretch>
            <a:fillRect/>
          </a:stretch>
        </p:blipFill>
        <p:spPr>
          <a:xfrm>
            <a:off x="5567662" y="1216267"/>
            <a:ext cx="5111320" cy="4762241"/>
          </a:xfrm>
          <a:prstGeom prst="rect">
            <a:avLst/>
          </a:prstGeom>
          <a:ln w="228600" cap="sq" cmpd="thickThin">
            <a:solidFill>
              <a:srgbClr val="000000"/>
            </a:solidFill>
            <a:prstDash val="solid"/>
            <a:miter lim="800000"/>
          </a:ln>
          <a:effectLst>
            <a:innerShdw blurRad="76200">
              <a:srgbClr val="000000"/>
            </a:innerShdw>
          </a:effectLst>
        </p:spPr>
      </p:pic>
      <p:sp>
        <p:nvSpPr>
          <p:cNvPr id="4" name="Oval 3">
            <a:extLst>
              <a:ext uri="{FF2B5EF4-FFF2-40B4-BE49-F238E27FC236}">
                <a16:creationId xmlns:a16="http://schemas.microsoft.com/office/drawing/2014/main" id="{2E997D29-6ADB-952B-768C-66024EBBE289}"/>
              </a:ext>
            </a:extLst>
          </p:cNvPr>
          <p:cNvSpPr/>
          <p:nvPr/>
        </p:nvSpPr>
        <p:spPr>
          <a:xfrm>
            <a:off x="1819701" y="1720186"/>
            <a:ext cx="2132462" cy="83876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34E9CE-30D6-2E62-6F1A-352DB3BDF94F}"/>
              </a:ext>
            </a:extLst>
          </p:cNvPr>
          <p:cNvSpPr txBox="1"/>
          <p:nvPr/>
        </p:nvSpPr>
        <p:spPr>
          <a:xfrm>
            <a:off x="261257" y="2354111"/>
            <a:ext cx="47728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sz="2400" dirty="0">
                <a:solidFill>
                  <a:schemeClr val="tx1"/>
                </a:solidFill>
                <a:latin typeface="Libre Baskerville"/>
                <a:ea typeface="Lato"/>
                <a:cs typeface="Lato"/>
              </a:rPr>
              <a:t>Name Of The Restaurant</a:t>
            </a:r>
          </a:p>
          <a:p>
            <a:pPr marL="342900" indent="-342900">
              <a:buAutoNum type="arabicParenR"/>
            </a:pPr>
            <a:r>
              <a:rPr lang="en-US" sz="2400" dirty="0">
                <a:solidFill>
                  <a:schemeClr val="tx1"/>
                </a:solidFill>
                <a:latin typeface="Libre Baskerville"/>
                <a:ea typeface="Lato"/>
                <a:cs typeface="Lato"/>
              </a:rPr>
              <a:t>Rating</a:t>
            </a:r>
          </a:p>
          <a:p>
            <a:pPr marL="342900" indent="-342900">
              <a:buAutoNum type="arabicParenR"/>
            </a:pPr>
            <a:r>
              <a:rPr lang="en-US" sz="2400" dirty="0">
                <a:solidFill>
                  <a:schemeClr val="tx1"/>
                </a:solidFill>
                <a:latin typeface="Libre Baskerville"/>
                <a:ea typeface="Lato"/>
                <a:cs typeface="Lato"/>
              </a:rPr>
              <a:t>Cuisine Served</a:t>
            </a:r>
          </a:p>
          <a:p>
            <a:pPr marL="342900" indent="-342900">
              <a:buAutoNum type="arabicParenR"/>
            </a:pPr>
            <a:r>
              <a:rPr lang="en-US" sz="2400" dirty="0">
                <a:solidFill>
                  <a:schemeClr val="tx1"/>
                </a:solidFill>
                <a:latin typeface="Libre Baskerville"/>
                <a:ea typeface="Lato"/>
                <a:cs typeface="Lato"/>
              </a:rPr>
              <a:t>Location</a:t>
            </a:r>
          </a:p>
          <a:p>
            <a:pPr marL="342900" indent="-342900">
              <a:buAutoNum type="arabicParenR"/>
            </a:pPr>
            <a:r>
              <a:rPr lang="en-US" sz="2400" dirty="0">
                <a:solidFill>
                  <a:schemeClr val="tx1"/>
                </a:solidFill>
                <a:latin typeface="Libre Baskerville"/>
                <a:ea typeface="Lato"/>
                <a:cs typeface="Lato"/>
              </a:rPr>
              <a:t>Approximate Cost For 2 </a:t>
            </a:r>
          </a:p>
          <a:p>
            <a:pPr marL="342900" indent="-342900">
              <a:buAutoNum type="arabicParenR"/>
            </a:pPr>
            <a:r>
              <a:rPr lang="en-US" sz="2400" dirty="0">
                <a:solidFill>
                  <a:schemeClr val="tx1"/>
                </a:solidFill>
                <a:latin typeface="Libre Baskerville"/>
                <a:ea typeface="Lato"/>
                <a:cs typeface="Lato"/>
              </a:rPr>
              <a:t>Discount</a:t>
            </a:r>
            <a:endParaRPr lang="en-IN" sz="2400" dirty="0">
              <a:solidFill>
                <a:schemeClr val="tx1"/>
              </a:solidFill>
              <a:latin typeface="Libre Baskerville"/>
              <a:ea typeface="Lato"/>
              <a:cs typeface="Lato"/>
            </a:endParaRPr>
          </a:p>
        </p:txBody>
      </p:sp>
      <p:sp>
        <p:nvSpPr>
          <p:cNvPr id="8" name="Oval 7">
            <a:extLst>
              <a:ext uri="{FF2B5EF4-FFF2-40B4-BE49-F238E27FC236}">
                <a16:creationId xmlns:a16="http://schemas.microsoft.com/office/drawing/2014/main" id="{56D15F8F-4DAD-10A0-CD9F-BCA945B13B78}"/>
              </a:ext>
            </a:extLst>
          </p:cNvPr>
          <p:cNvSpPr/>
          <p:nvPr/>
        </p:nvSpPr>
        <p:spPr>
          <a:xfrm>
            <a:off x="5567663" y="4682529"/>
            <a:ext cx="2380584" cy="421941"/>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Oval 8">
            <a:extLst>
              <a:ext uri="{FF2B5EF4-FFF2-40B4-BE49-F238E27FC236}">
                <a16:creationId xmlns:a16="http://schemas.microsoft.com/office/drawing/2014/main" id="{D378F31F-5EAE-492B-3A8B-C6C57D0C96E4}"/>
              </a:ext>
            </a:extLst>
          </p:cNvPr>
          <p:cNvSpPr/>
          <p:nvPr/>
        </p:nvSpPr>
        <p:spPr>
          <a:xfrm>
            <a:off x="8288249" y="4682530"/>
            <a:ext cx="2282618" cy="522516"/>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49DD21B6-E0D1-396B-A4D5-BE9EA83547AD}"/>
              </a:ext>
            </a:extLst>
          </p:cNvPr>
          <p:cNvSpPr/>
          <p:nvPr/>
        </p:nvSpPr>
        <p:spPr>
          <a:xfrm>
            <a:off x="9666514" y="3778182"/>
            <a:ext cx="904353" cy="633044"/>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E4280FE5-BC0B-E85A-ED9F-E54C248D0E04}"/>
              </a:ext>
            </a:extLst>
          </p:cNvPr>
          <p:cNvSpPr/>
          <p:nvPr/>
        </p:nvSpPr>
        <p:spPr>
          <a:xfrm>
            <a:off x="5677319" y="4320884"/>
            <a:ext cx="2612571" cy="341551"/>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Oval 11">
            <a:extLst>
              <a:ext uri="{FF2B5EF4-FFF2-40B4-BE49-F238E27FC236}">
                <a16:creationId xmlns:a16="http://schemas.microsoft.com/office/drawing/2014/main" id="{CB0E7AD3-81B9-9F50-BB2C-593959730DF0}"/>
              </a:ext>
            </a:extLst>
          </p:cNvPr>
          <p:cNvSpPr/>
          <p:nvPr/>
        </p:nvSpPr>
        <p:spPr>
          <a:xfrm>
            <a:off x="5677319" y="5285433"/>
            <a:ext cx="2163965" cy="582803"/>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Oval 12">
            <a:extLst>
              <a:ext uri="{FF2B5EF4-FFF2-40B4-BE49-F238E27FC236}">
                <a16:creationId xmlns:a16="http://schemas.microsoft.com/office/drawing/2014/main" id="{122106F9-7AB0-93FD-02DB-B994FCA4ED61}"/>
              </a:ext>
            </a:extLst>
          </p:cNvPr>
          <p:cNvSpPr/>
          <p:nvPr/>
        </p:nvSpPr>
        <p:spPr>
          <a:xfrm>
            <a:off x="5677320" y="3839619"/>
            <a:ext cx="1296236" cy="461170"/>
          </a:xfrm>
          <a:prstGeom prst="ellipse">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6F0398B2-10E7-99D8-ED19-7C67130CBE5B}"/>
              </a:ext>
            </a:extLst>
          </p:cNvPr>
          <p:cNvSpPr txBox="1"/>
          <p:nvPr/>
        </p:nvSpPr>
        <p:spPr>
          <a:xfrm>
            <a:off x="3245617" y="211782"/>
            <a:ext cx="5245239"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latin typeface="Libre Baskerville"/>
                <a:ea typeface="Lato"/>
                <a:cs typeface="Lato"/>
              </a:rPr>
              <a:t>FEATURES EXTRACTED </a:t>
            </a:r>
          </a:p>
        </p:txBody>
      </p:sp>
      <p:sp>
        <p:nvSpPr>
          <p:cNvPr id="15" name="TextBox 14">
            <a:extLst>
              <a:ext uri="{FF2B5EF4-FFF2-40B4-BE49-F238E27FC236}">
                <a16:creationId xmlns:a16="http://schemas.microsoft.com/office/drawing/2014/main" id="{0B7A4D93-71B6-FF54-43A3-B00A2DFC874B}"/>
              </a:ext>
            </a:extLst>
          </p:cNvPr>
          <p:cNvSpPr txBox="1"/>
          <p:nvPr/>
        </p:nvSpPr>
        <p:spPr>
          <a:xfrm>
            <a:off x="803869" y="1216267"/>
            <a:ext cx="2662812" cy="523220"/>
          </a:xfrm>
          <a:prstGeom prst="rect">
            <a:avLst/>
          </a:prstGeom>
          <a:noFill/>
        </p:spPr>
        <p:txBody>
          <a:bodyPr wrap="square" rtlCol="0">
            <a:spAutoFit/>
          </a:bodyPr>
          <a:lstStyle/>
          <a:p>
            <a:r>
              <a:rPr lang="en-US" sz="2800" dirty="0">
                <a:latin typeface="Libre Baskerville" panose="02000000000000000000" pitchFamily="2" charset="0"/>
              </a:rPr>
              <a:t>Columns</a:t>
            </a:r>
            <a:endParaRPr lang="en-IN" sz="3200" dirty="0">
              <a:latin typeface="Libre Baskerville" panose="02000000000000000000" pitchFamily="2" charset="0"/>
            </a:endParaRPr>
          </a:p>
        </p:txBody>
      </p:sp>
    </p:spTree>
    <p:extLst>
      <p:ext uri="{BB962C8B-B14F-4D97-AF65-F5344CB8AC3E}">
        <p14:creationId xmlns:p14="http://schemas.microsoft.com/office/powerpoint/2010/main" val="26207322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india with different colored states&#10;&#10;AI-generated content may be incorrect.">
            <a:extLst>
              <a:ext uri="{FF2B5EF4-FFF2-40B4-BE49-F238E27FC236}">
                <a16:creationId xmlns:a16="http://schemas.microsoft.com/office/drawing/2014/main" id="{8355F92C-16A9-B41F-05DF-D95E3E6DB083}"/>
              </a:ext>
            </a:extLst>
          </p:cNvPr>
          <p:cNvPicPr>
            <a:picLocks noChangeAspect="1"/>
          </p:cNvPicPr>
          <p:nvPr/>
        </p:nvPicPr>
        <p:blipFill>
          <a:blip r:embed="rId2"/>
          <a:stretch>
            <a:fillRect/>
          </a:stretch>
        </p:blipFill>
        <p:spPr>
          <a:xfrm>
            <a:off x="1649605" y="763675"/>
            <a:ext cx="4572000" cy="5375869"/>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520A0C49-5EE0-48C0-57D5-D0D31D664E3C}"/>
              </a:ext>
            </a:extLst>
          </p:cNvPr>
          <p:cNvSpPr txBox="1"/>
          <p:nvPr/>
        </p:nvSpPr>
        <p:spPr>
          <a:xfrm>
            <a:off x="1885742" y="2753676"/>
            <a:ext cx="1560843" cy="307777"/>
          </a:xfrm>
          <a:prstGeom prst="rect">
            <a:avLst/>
          </a:prstGeom>
          <a:noFill/>
        </p:spPr>
        <p:txBody>
          <a:bodyPr wrap="square" rtlCol="0">
            <a:spAutoFit/>
          </a:bodyPr>
          <a:lstStyle/>
          <a:p>
            <a:r>
              <a:rPr lang="en-US" sz="1400" dirty="0">
                <a:solidFill>
                  <a:schemeClr val="accent5">
                    <a:lumMod val="75000"/>
                  </a:schemeClr>
                </a:solidFill>
                <a:latin typeface="Libre Baskerville" panose="02000000000000000000" pitchFamily="2" charset="0"/>
              </a:rPr>
              <a:t>Ahmedabad</a:t>
            </a:r>
            <a:endParaRPr lang="en-IN" sz="1400" dirty="0">
              <a:solidFill>
                <a:schemeClr val="accent5">
                  <a:lumMod val="75000"/>
                </a:schemeClr>
              </a:solidFill>
              <a:latin typeface="Libre Baskerville" panose="02000000000000000000" pitchFamily="2" charset="0"/>
            </a:endParaRPr>
          </a:p>
        </p:txBody>
      </p:sp>
      <p:pic>
        <p:nvPicPr>
          <p:cNvPr id="5" name="Picture 4">
            <a:extLst>
              <a:ext uri="{FF2B5EF4-FFF2-40B4-BE49-F238E27FC236}">
                <a16:creationId xmlns:a16="http://schemas.microsoft.com/office/drawing/2014/main" id="{89099D13-49BA-7C6A-0C18-7E540B17D9CF}"/>
              </a:ext>
            </a:extLst>
          </p:cNvPr>
          <p:cNvPicPr>
            <a:picLocks noChangeAspect="1"/>
          </p:cNvPicPr>
          <p:nvPr/>
        </p:nvPicPr>
        <p:blipFill>
          <a:blip r:embed="rId3"/>
          <a:stretch>
            <a:fillRect/>
          </a:stretch>
        </p:blipFill>
        <p:spPr>
          <a:xfrm>
            <a:off x="2404718" y="3083988"/>
            <a:ext cx="216217" cy="216217"/>
          </a:xfrm>
          <a:prstGeom prst="rect">
            <a:avLst/>
          </a:prstGeom>
        </p:spPr>
      </p:pic>
      <p:pic>
        <p:nvPicPr>
          <p:cNvPr id="7" name="Picture 6">
            <a:extLst>
              <a:ext uri="{FF2B5EF4-FFF2-40B4-BE49-F238E27FC236}">
                <a16:creationId xmlns:a16="http://schemas.microsoft.com/office/drawing/2014/main" id="{88CA25A1-9858-6CAF-030D-506CDEF7F36E}"/>
              </a:ext>
            </a:extLst>
          </p:cNvPr>
          <p:cNvPicPr>
            <a:picLocks noChangeAspect="1"/>
          </p:cNvPicPr>
          <p:nvPr/>
        </p:nvPicPr>
        <p:blipFill>
          <a:blip r:embed="rId3"/>
          <a:stretch>
            <a:fillRect/>
          </a:stretch>
        </p:blipFill>
        <p:spPr>
          <a:xfrm>
            <a:off x="2666163" y="3796548"/>
            <a:ext cx="220208" cy="220208"/>
          </a:xfrm>
          <a:prstGeom prst="rect">
            <a:avLst/>
          </a:prstGeom>
        </p:spPr>
      </p:pic>
      <p:pic>
        <p:nvPicPr>
          <p:cNvPr id="9" name="Picture 8">
            <a:extLst>
              <a:ext uri="{FF2B5EF4-FFF2-40B4-BE49-F238E27FC236}">
                <a16:creationId xmlns:a16="http://schemas.microsoft.com/office/drawing/2014/main" id="{FA91C12A-0766-3C3B-59EB-F2D563E1614B}"/>
              </a:ext>
            </a:extLst>
          </p:cNvPr>
          <p:cNvPicPr>
            <a:picLocks noChangeAspect="1"/>
          </p:cNvPicPr>
          <p:nvPr/>
        </p:nvPicPr>
        <p:blipFill>
          <a:blip r:embed="rId3"/>
          <a:stretch>
            <a:fillRect/>
          </a:stretch>
        </p:blipFill>
        <p:spPr>
          <a:xfrm>
            <a:off x="3055091" y="4354212"/>
            <a:ext cx="229176" cy="229176"/>
          </a:xfrm>
          <a:prstGeom prst="rect">
            <a:avLst/>
          </a:prstGeom>
        </p:spPr>
      </p:pic>
      <p:pic>
        <p:nvPicPr>
          <p:cNvPr id="11" name="Picture 10">
            <a:extLst>
              <a:ext uri="{FF2B5EF4-FFF2-40B4-BE49-F238E27FC236}">
                <a16:creationId xmlns:a16="http://schemas.microsoft.com/office/drawing/2014/main" id="{299A8864-1191-74F7-8C3A-74527F1700BD}"/>
              </a:ext>
            </a:extLst>
          </p:cNvPr>
          <p:cNvPicPr>
            <a:picLocks noChangeAspect="1"/>
          </p:cNvPicPr>
          <p:nvPr/>
        </p:nvPicPr>
        <p:blipFill>
          <a:blip r:embed="rId3"/>
          <a:stretch>
            <a:fillRect/>
          </a:stretch>
        </p:blipFill>
        <p:spPr>
          <a:xfrm>
            <a:off x="3503786" y="3774655"/>
            <a:ext cx="229176" cy="229176"/>
          </a:xfrm>
          <a:prstGeom prst="rect">
            <a:avLst/>
          </a:prstGeom>
        </p:spPr>
      </p:pic>
      <p:pic>
        <p:nvPicPr>
          <p:cNvPr id="13" name="Picture 12">
            <a:extLst>
              <a:ext uri="{FF2B5EF4-FFF2-40B4-BE49-F238E27FC236}">
                <a16:creationId xmlns:a16="http://schemas.microsoft.com/office/drawing/2014/main" id="{DD9E7D1D-AB70-339C-0D45-0ADF580254BB}"/>
              </a:ext>
            </a:extLst>
          </p:cNvPr>
          <p:cNvPicPr>
            <a:picLocks noChangeAspect="1"/>
          </p:cNvPicPr>
          <p:nvPr/>
        </p:nvPicPr>
        <p:blipFill>
          <a:blip r:embed="rId3"/>
          <a:stretch>
            <a:fillRect/>
          </a:stretch>
        </p:blipFill>
        <p:spPr>
          <a:xfrm>
            <a:off x="2496197" y="3664552"/>
            <a:ext cx="220207" cy="220207"/>
          </a:xfrm>
          <a:prstGeom prst="rect">
            <a:avLst/>
          </a:prstGeom>
        </p:spPr>
      </p:pic>
      <p:sp>
        <p:nvSpPr>
          <p:cNvPr id="15" name="TextBox 14">
            <a:extLst>
              <a:ext uri="{FF2B5EF4-FFF2-40B4-BE49-F238E27FC236}">
                <a16:creationId xmlns:a16="http://schemas.microsoft.com/office/drawing/2014/main" id="{90C08D77-2E89-060C-DD54-A5A089E46E7B}"/>
              </a:ext>
            </a:extLst>
          </p:cNvPr>
          <p:cNvSpPr txBox="1"/>
          <p:nvPr/>
        </p:nvSpPr>
        <p:spPr>
          <a:xfrm>
            <a:off x="2816460" y="3752763"/>
            <a:ext cx="1969840" cy="307777"/>
          </a:xfrm>
          <a:prstGeom prst="rect">
            <a:avLst/>
          </a:prstGeom>
          <a:noFill/>
        </p:spPr>
        <p:txBody>
          <a:bodyPr wrap="square" rtlCol="0">
            <a:spAutoFit/>
          </a:bodyPr>
          <a:lstStyle/>
          <a:p>
            <a:r>
              <a:rPr lang="en-US" sz="1400" dirty="0">
                <a:solidFill>
                  <a:schemeClr val="bg2">
                    <a:lumMod val="60000"/>
                    <a:lumOff val="40000"/>
                  </a:schemeClr>
                </a:solidFill>
                <a:latin typeface="Libre Baskerville" panose="02000000000000000000" pitchFamily="2" charset="0"/>
              </a:rPr>
              <a:t>Pune</a:t>
            </a:r>
            <a:endParaRPr lang="en-IN" sz="1400" dirty="0">
              <a:solidFill>
                <a:schemeClr val="bg2">
                  <a:lumMod val="60000"/>
                  <a:lumOff val="40000"/>
                </a:schemeClr>
              </a:solidFill>
              <a:latin typeface="Libre Baskerville" panose="02000000000000000000" pitchFamily="2" charset="0"/>
            </a:endParaRPr>
          </a:p>
        </p:txBody>
      </p:sp>
      <p:sp>
        <p:nvSpPr>
          <p:cNvPr id="16" name="TextBox 15">
            <a:extLst>
              <a:ext uri="{FF2B5EF4-FFF2-40B4-BE49-F238E27FC236}">
                <a16:creationId xmlns:a16="http://schemas.microsoft.com/office/drawing/2014/main" id="{876DB23C-6FE6-D0FC-4B01-4EEE5A1AF0B8}"/>
              </a:ext>
            </a:extLst>
          </p:cNvPr>
          <p:cNvSpPr txBox="1"/>
          <p:nvPr/>
        </p:nvSpPr>
        <p:spPr>
          <a:xfrm>
            <a:off x="2496197" y="3444986"/>
            <a:ext cx="1487156" cy="307777"/>
          </a:xfrm>
          <a:prstGeom prst="rect">
            <a:avLst/>
          </a:prstGeom>
          <a:noFill/>
        </p:spPr>
        <p:txBody>
          <a:bodyPr wrap="square" rtlCol="0">
            <a:spAutoFit/>
          </a:bodyPr>
          <a:lstStyle/>
          <a:p>
            <a:r>
              <a:rPr lang="en-US" sz="1400" dirty="0">
                <a:solidFill>
                  <a:schemeClr val="bg2">
                    <a:lumMod val="60000"/>
                    <a:lumOff val="40000"/>
                  </a:schemeClr>
                </a:solidFill>
                <a:latin typeface="Libre Baskerville" panose="02000000000000000000" pitchFamily="2" charset="0"/>
              </a:rPr>
              <a:t>Mumbai</a:t>
            </a:r>
            <a:endParaRPr lang="en-IN" sz="1400" dirty="0">
              <a:solidFill>
                <a:schemeClr val="bg2">
                  <a:lumMod val="60000"/>
                  <a:lumOff val="40000"/>
                </a:schemeClr>
              </a:solidFill>
              <a:latin typeface="Libre Baskerville" panose="02000000000000000000" pitchFamily="2" charset="0"/>
            </a:endParaRPr>
          </a:p>
        </p:txBody>
      </p:sp>
      <p:sp>
        <p:nvSpPr>
          <p:cNvPr id="17" name="TextBox 16">
            <a:extLst>
              <a:ext uri="{FF2B5EF4-FFF2-40B4-BE49-F238E27FC236}">
                <a16:creationId xmlns:a16="http://schemas.microsoft.com/office/drawing/2014/main" id="{78B75E38-93B7-3DCF-7481-F33FDA854211}"/>
              </a:ext>
            </a:extLst>
          </p:cNvPr>
          <p:cNvSpPr txBox="1"/>
          <p:nvPr/>
        </p:nvSpPr>
        <p:spPr>
          <a:xfrm>
            <a:off x="2620935" y="4069175"/>
            <a:ext cx="1728317" cy="307777"/>
          </a:xfrm>
          <a:prstGeom prst="rect">
            <a:avLst/>
          </a:prstGeom>
          <a:noFill/>
        </p:spPr>
        <p:txBody>
          <a:bodyPr wrap="square" rtlCol="0">
            <a:spAutoFit/>
          </a:bodyPr>
          <a:lstStyle/>
          <a:p>
            <a:r>
              <a:rPr lang="en-US" sz="1400" dirty="0">
                <a:solidFill>
                  <a:schemeClr val="bg2">
                    <a:lumMod val="60000"/>
                    <a:lumOff val="40000"/>
                  </a:schemeClr>
                </a:solidFill>
                <a:latin typeface="Libre Baskerville" panose="02000000000000000000" pitchFamily="2" charset="0"/>
              </a:rPr>
              <a:t>Bangalore</a:t>
            </a:r>
            <a:endParaRPr lang="en-IN" sz="1400" dirty="0">
              <a:solidFill>
                <a:schemeClr val="bg2">
                  <a:lumMod val="60000"/>
                  <a:lumOff val="40000"/>
                </a:schemeClr>
              </a:solidFill>
              <a:latin typeface="Libre Baskerville" panose="02000000000000000000" pitchFamily="2" charset="0"/>
            </a:endParaRPr>
          </a:p>
        </p:txBody>
      </p:sp>
      <p:sp>
        <p:nvSpPr>
          <p:cNvPr id="18" name="TextBox 17">
            <a:extLst>
              <a:ext uri="{FF2B5EF4-FFF2-40B4-BE49-F238E27FC236}">
                <a16:creationId xmlns:a16="http://schemas.microsoft.com/office/drawing/2014/main" id="{9C34971B-5695-538D-EFD1-823A89393341}"/>
              </a:ext>
            </a:extLst>
          </p:cNvPr>
          <p:cNvSpPr txBox="1"/>
          <p:nvPr/>
        </p:nvSpPr>
        <p:spPr>
          <a:xfrm>
            <a:off x="3446585" y="3561103"/>
            <a:ext cx="2019718" cy="307777"/>
          </a:xfrm>
          <a:prstGeom prst="rect">
            <a:avLst/>
          </a:prstGeom>
          <a:noFill/>
        </p:spPr>
        <p:txBody>
          <a:bodyPr wrap="square" rtlCol="0">
            <a:spAutoFit/>
          </a:bodyPr>
          <a:lstStyle/>
          <a:p>
            <a:r>
              <a:rPr lang="en-US" sz="1400" dirty="0">
                <a:solidFill>
                  <a:schemeClr val="bg2">
                    <a:lumMod val="60000"/>
                    <a:lumOff val="40000"/>
                  </a:schemeClr>
                </a:solidFill>
                <a:latin typeface="Libre Baskerville" panose="02000000000000000000" pitchFamily="2" charset="0"/>
              </a:rPr>
              <a:t>Hyderabad</a:t>
            </a:r>
            <a:endParaRPr lang="en-IN" sz="1400" dirty="0">
              <a:solidFill>
                <a:schemeClr val="bg2">
                  <a:lumMod val="60000"/>
                  <a:lumOff val="40000"/>
                </a:schemeClr>
              </a:solidFill>
              <a:latin typeface="Libre Baskerville" panose="02000000000000000000" pitchFamily="2" charset="0"/>
            </a:endParaRPr>
          </a:p>
        </p:txBody>
      </p:sp>
      <p:sp>
        <p:nvSpPr>
          <p:cNvPr id="19" name="TextBox 18">
            <a:extLst>
              <a:ext uri="{FF2B5EF4-FFF2-40B4-BE49-F238E27FC236}">
                <a16:creationId xmlns:a16="http://schemas.microsoft.com/office/drawing/2014/main" id="{54B5DBFD-52BB-735A-3321-943730CDB6D3}"/>
              </a:ext>
            </a:extLst>
          </p:cNvPr>
          <p:cNvSpPr txBox="1"/>
          <p:nvPr/>
        </p:nvSpPr>
        <p:spPr>
          <a:xfrm>
            <a:off x="6815346" y="512466"/>
            <a:ext cx="458953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Libre Baskerville" panose="02000000000000000000" pitchFamily="2" charset="0"/>
              </a:rPr>
              <a:t>I Have Extracted Details Of Restaurants From 5 Major Cities In India</a:t>
            </a:r>
            <a:r>
              <a:rPr lang="en-IN" dirty="0">
                <a:latin typeface="Libre Baskerville" panose="02000000000000000000" pitchFamily="2" charset="0"/>
              </a:rPr>
              <a:t> – Ahmedabad, Mumbai, Pune, Bengaluru</a:t>
            </a:r>
            <a:r>
              <a:rPr lang="en-US" dirty="0">
                <a:latin typeface="Libre Baskerville" panose="02000000000000000000" pitchFamily="2" charset="0"/>
              </a:rPr>
              <a:t>​</a:t>
            </a:r>
            <a:r>
              <a:rPr lang="en-IN" dirty="0">
                <a:latin typeface="Libre Baskerville" panose="02000000000000000000" pitchFamily="2" charset="0"/>
              </a:rPr>
              <a:t>, Hyderabad</a:t>
            </a:r>
            <a:endParaRPr lang="en-US" dirty="0">
              <a:latin typeface="Libre Baskerville" panose="02000000000000000000" pitchFamily="2" charset="0"/>
            </a:endParaRPr>
          </a:p>
        </p:txBody>
      </p:sp>
      <p:pic>
        <p:nvPicPr>
          <p:cNvPr id="1028" name="Picture 4">
            <a:extLst>
              <a:ext uri="{FF2B5EF4-FFF2-40B4-BE49-F238E27FC236}">
                <a16:creationId xmlns:a16="http://schemas.microsoft.com/office/drawing/2014/main" id="{39E296C8-96EF-7FC5-17F0-1464147F9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296" y="1873569"/>
            <a:ext cx="48863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313181-0329-3247-0C3F-9B80B04A6B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533" y="2743200"/>
            <a:ext cx="48958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F74B5A-D13B-9416-8747-21A7B83FC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19" y="3571918"/>
            <a:ext cx="4905564"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0BF5022-A8D3-971B-470B-05D8FF9D5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5346" y="4511505"/>
            <a:ext cx="48672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3ADD647-EEDF-2C36-9490-C8242D07959B}"/>
              </a:ext>
            </a:extLst>
          </p:cNvPr>
          <p:cNvPicPr>
            <a:picLocks noChangeAspect="1"/>
          </p:cNvPicPr>
          <p:nvPr/>
        </p:nvPicPr>
        <p:blipFill>
          <a:blip r:embed="rId8"/>
          <a:stretch>
            <a:fillRect/>
          </a:stretch>
        </p:blipFill>
        <p:spPr>
          <a:xfrm>
            <a:off x="6815346" y="5441567"/>
            <a:ext cx="4820384" cy="685800"/>
          </a:xfrm>
          <a:prstGeom prst="rect">
            <a:avLst/>
          </a:prstGeom>
        </p:spPr>
      </p:pic>
    </p:spTree>
    <p:extLst>
      <p:ext uri="{BB962C8B-B14F-4D97-AF65-F5344CB8AC3E}">
        <p14:creationId xmlns:p14="http://schemas.microsoft.com/office/powerpoint/2010/main" val="125991935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3445-D424-AD9D-280B-F3D8E21B1C4C}"/>
              </a:ext>
            </a:extLst>
          </p:cNvPr>
          <p:cNvSpPr>
            <a:spLocks noGrp="1"/>
          </p:cNvSpPr>
          <p:nvPr>
            <p:ph type="title"/>
          </p:nvPr>
        </p:nvSpPr>
        <p:spPr>
          <a:xfrm>
            <a:off x="2562330" y="365125"/>
            <a:ext cx="7244861" cy="594455"/>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sz="3200" dirty="0">
                <a:latin typeface="Libre Baskerville"/>
              </a:rPr>
              <a:t>FIRST LOOK AT THE DATA-</a:t>
            </a:r>
          </a:p>
        </p:txBody>
      </p:sp>
      <p:pic>
        <p:nvPicPr>
          <p:cNvPr id="3" name="Picture 2" descr="A black and white table with white text&#10;&#10;AI-generated content may be incorrect.">
            <a:extLst>
              <a:ext uri="{FF2B5EF4-FFF2-40B4-BE49-F238E27FC236}">
                <a16:creationId xmlns:a16="http://schemas.microsoft.com/office/drawing/2014/main" id="{89A9B6EC-D43E-EC11-D921-317784E67627}"/>
              </a:ext>
            </a:extLst>
          </p:cNvPr>
          <p:cNvPicPr>
            <a:picLocks noChangeAspect="1"/>
          </p:cNvPicPr>
          <p:nvPr/>
        </p:nvPicPr>
        <p:blipFill>
          <a:blip r:embed="rId2"/>
          <a:stretch>
            <a:fillRect/>
          </a:stretch>
        </p:blipFill>
        <p:spPr>
          <a:xfrm>
            <a:off x="916493" y="1208901"/>
            <a:ext cx="10359013" cy="521199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819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4DDF-1E94-E049-69D2-8F50D2CF7128}"/>
              </a:ext>
            </a:extLst>
          </p:cNvPr>
          <p:cNvSpPr>
            <a:spLocks noGrp="1"/>
          </p:cNvSpPr>
          <p:nvPr>
            <p:ph type="title"/>
          </p:nvPr>
        </p:nvSpPr>
        <p:spPr>
          <a:xfrm>
            <a:off x="838199" y="100484"/>
            <a:ext cx="8536913" cy="492369"/>
          </a:xfrm>
        </p:spPr>
        <p:style>
          <a:lnRef idx="1">
            <a:schemeClr val="accent4"/>
          </a:lnRef>
          <a:fillRef idx="2">
            <a:schemeClr val="accent4"/>
          </a:fillRef>
          <a:effectRef idx="1">
            <a:schemeClr val="accent4"/>
          </a:effectRef>
          <a:fontRef idx="minor">
            <a:schemeClr val="dk1"/>
          </a:fontRef>
        </p:style>
        <p:txBody>
          <a:bodyPr>
            <a:noAutofit/>
          </a:bodyPr>
          <a:lstStyle/>
          <a:p>
            <a:r>
              <a:rPr lang="en-US" sz="2800" b="1" dirty="0">
                <a:latin typeface="Libre Baskerville"/>
              </a:rPr>
              <a:t>DATA CLEANING AND MANIPULATION-</a:t>
            </a:r>
          </a:p>
        </p:txBody>
      </p:sp>
      <p:sp>
        <p:nvSpPr>
          <p:cNvPr id="3" name="TextBox 2">
            <a:extLst>
              <a:ext uri="{FF2B5EF4-FFF2-40B4-BE49-F238E27FC236}">
                <a16:creationId xmlns:a16="http://schemas.microsoft.com/office/drawing/2014/main" id="{2885742C-9D2A-8338-EFE9-E4E89D6457E7}"/>
              </a:ext>
            </a:extLst>
          </p:cNvPr>
          <p:cNvSpPr txBox="1"/>
          <p:nvPr/>
        </p:nvSpPr>
        <p:spPr>
          <a:xfrm>
            <a:off x="3456634" y="642049"/>
            <a:ext cx="4718991" cy="36933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Libre Baskerville"/>
              </a:rPr>
              <a:t>Cleaning Required to Gain Insights-</a:t>
            </a:r>
          </a:p>
        </p:txBody>
      </p:sp>
      <p:pic>
        <p:nvPicPr>
          <p:cNvPr id="4" name="Picture 3" descr="A screenshot of a computer&#10;&#10;AI-generated content may be incorrect.">
            <a:extLst>
              <a:ext uri="{FF2B5EF4-FFF2-40B4-BE49-F238E27FC236}">
                <a16:creationId xmlns:a16="http://schemas.microsoft.com/office/drawing/2014/main" id="{51045F29-2688-AABA-9C21-DD30CE2245F3}"/>
              </a:ext>
            </a:extLst>
          </p:cNvPr>
          <p:cNvPicPr>
            <a:picLocks noChangeAspect="1"/>
          </p:cNvPicPr>
          <p:nvPr/>
        </p:nvPicPr>
        <p:blipFill>
          <a:blip r:embed="rId2"/>
          <a:stretch>
            <a:fillRect/>
          </a:stretch>
        </p:blipFill>
        <p:spPr>
          <a:xfrm>
            <a:off x="1179843" y="1120683"/>
            <a:ext cx="3406592" cy="4910602"/>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descr="A black and white table with white text&#10;&#10;AI-generated content may be incorrect.">
            <a:extLst>
              <a:ext uri="{FF2B5EF4-FFF2-40B4-BE49-F238E27FC236}">
                <a16:creationId xmlns:a16="http://schemas.microsoft.com/office/drawing/2014/main" id="{E3142CBD-5D74-AC95-891C-F600D3DF0B7C}"/>
              </a:ext>
            </a:extLst>
          </p:cNvPr>
          <p:cNvPicPr>
            <a:picLocks noChangeAspect="1"/>
          </p:cNvPicPr>
          <p:nvPr/>
        </p:nvPicPr>
        <p:blipFill>
          <a:blip r:embed="rId3"/>
          <a:stretch>
            <a:fillRect/>
          </a:stretch>
        </p:blipFill>
        <p:spPr>
          <a:xfrm>
            <a:off x="4784082" y="1120683"/>
            <a:ext cx="6783086" cy="4910602"/>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A3314779-696D-6360-A0E4-F7BE3088BC76}"/>
              </a:ext>
            </a:extLst>
          </p:cNvPr>
          <p:cNvSpPr txBox="1"/>
          <p:nvPr/>
        </p:nvSpPr>
        <p:spPr>
          <a:xfrm>
            <a:off x="1286190" y="6189785"/>
            <a:ext cx="9626319" cy="58477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Libre Baskerville" panose="02000000000000000000" pitchFamily="2" charset="0"/>
              </a:rPr>
              <a:t>The Dataset Shown Requires Cleaning Because Many Restaurant Names, Areas, Dishes, And Discounts Contain Extra Symbols, Merged Text, And Inconsistent Formatting.</a:t>
            </a:r>
            <a:endParaRPr lang="en-IN" sz="1600" dirty="0">
              <a:latin typeface="Libre Baskerville" panose="02000000000000000000" pitchFamily="2" charset="0"/>
            </a:endParaRPr>
          </a:p>
        </p:txBody>
      </p:sp>
    </p:spTree>
    <p:extLst>
      <p:ext uri="{BB962C8B-B14F-4D97-AF65-F5344CB8AC3E}">
        <p14:creationId xmlns:p14="http://schemas.microsoft.com/office/powerpoint/2010/main" val="29307316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 </a:t>
            </a:r>
            <a:endParaRPr b="1" dirty="0">
              <a:solidFill>
                <a:srgbClr val="FF0000"/>
              </a:solidFill>
            </a:endParaRPr>
          </a:p>
        </p:txBody>
      </p:sp>
      <p:sp>
        <p:nvSpPr>
          <p:cNvPr id="3" name="Text Placeholder 2">
            <a:extLst>
              <a:ext uri="{FF2B5EF4-FFF2-40B4-BE49-F238E27FC236}">
                <a16:creationId xmlns:a16="http://schemas.microsoft.com/office/drawing/2014/main" id="{24E01E55-4A33-75A3-7E07-308C6A83AF3B}"/>
              </a:ext>
            </a:extLst>
          </p:cNvPr>
          <p:cNvSpPr>
            <a:spLocks noGrp="1"/>
          </p:cNvSpPr>
          <p:nvPr>
            <p:ph idx="1"/>
          </p:nvPr>
        </p:nvSpPr>
        <p:spPr>
          <a:xfrm>
            <a:off x="4611330" y="98323"/>
            <a:ext cx="7039896" cy="457725"/>
          </a:xfrm>
        </p:spPr>
        <p:style>
          <a:lnRef idx="1">
            <a:schemeClr val="accent4"/>
          </a:lnRef>
          <a:fillRef idx="2">
            <a:schemeClr val="accent4"/>
          </a:fillRef>
          <a:effectRef idx="1">
            <a:schemeClr val="accent4"/>
          </a:effectRef>
          <a:fontRef idx="minor">
            <a:schemeClr val="dk1"/>
          </a:fontRef>
        </p:style>
        <p:txBody>
          <a:bodyPr>
            <a:noAutofit/>
          </a:bodyPr>
          <a:lstStyle/>
          <a:p>
            <a:pPr marL="114300" indent="0">
              <a:buNone/>
            </a:pPr>
            <a:r>
              <a:rPr lang="en-US" sz="2000" b="1" dirty="0">
                <a:latin typeface="Libre Baskerville" panose="02000000000000000000" pitchFamily="2" charset="0"/>
              </a:rPr>
              <a:t>UNWANTED TEXT REMOVE – </a:t>
            </a:r>
            <a:r>
              <a:rPr lang="en-US" sz="2000" b="1" u="sng" dirty="0">
                <a:latin typeface="Libre Baskerville" panose="02000000000000000000" pitchFamily="2" charset="0"/>
              </a:rPr>
              <a:t>AREA</a:t>
            </a:r>
            <a:r>
              <a:rPr lang="en-US" sz="2000" b="1" dirty="0">
                <a:latin typeface="Libre Baskerville" panose="02000000000000000000" pitchFamily="2" charset="0"/>
              </a:rPr>
              <a:t> COLUMN</a:t>
            </a:r>
            <a:endParaRPr lang="en-US" sz="2000" dirty="0"/>
          </a:p>
        </p:txBody>
      </p:sp>
      <p:pic>
        <p:nvPicPr>
          <p:cNvPr id="4" name="Picture 3" descr="A screenshot of a black and white screen&#10;&#10;AI-generated content may be incorrect.">
            <a:extLst>
              <a:ext uri="{FF2B5EF4-FFF2-40B4-BE49-F238E27FC236}">
                <a16:creationId xmlns:a16="http://schemas.microsoft.com/office/drawing/2014/main" id="{B47AF5EB-1771-1CFE-0DEC-A0BC3B7FD47A}"/>
              </a:ext>
            </a:extLst>
          </p:cNvPr>
          <p:cNvPicPr>
            <a:picLocks noChangeAspect="1"/>
          </p:cNvPicPr>
          <p:nvPr/>
        </p:nvPicPr>
        <p:blipFill>
          <a:blip r:embed="rId3"/>
          <a:stretch>
            <a:fillRect/>
          </a:stretch>
        </p:blipFill>
        <p:spPr>
          <a:xfrm>
            <a:off x="381980" y="715381"/>
            <a:ext cx="3054902" cy="5214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436DD5B8-36FA-5D62-AF73-8FEF9081DBC1}"/>
              </a:ext>
            </a:extLst>
          </p:cNvPr>
          <p:cNvSpPr/>
          <p:nvPr/>
        </p:nvSpPr>
        <p:spPr>
          <a:xfrm>
            <a:off x="3716625" y="1343818"/>
            <a:ext cx="412924" cy="364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209C99-69B9-5C28-1AF9-01696B214CFD}"/>
              </a:ext>
            </a:extLst>
          </p:cNvPr>
          <p:cNvPicPr>
            <a:picLocks noChangeAspect="1"/>
          </p:cNvPicPr>
          <p:nvPr/>
        </p:nvPicPr>
        <p:blipFill>
          <a:blip r:embed="rId4"/>
          <a:stretch>
            <a:fillRect/>
          </a:stretch>
        </p:blipFill>
        <p:spPr>
          <a:xfrm>
            <a:off x="4364036" y="977815"/>
            <a:ext cx="7496175" cy="314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 shot of a computer&#10;&#10;AI-generated content may be incorrect.">
            <a:extLst>
              <a:ext uri="{FF2B5EF4-FFF2-40B4-BE49-F238E27FC236}">
                <a16:creationId xmlns:a16="http://schemas.microsoft.com/office/drawing/2014/main" id="{DB266EF3-ECEB-2CF4-FBB3-3DA70B1F1BEA}"/>
              </a:ext>
            </a:extLst>
          </p:cNvPr>
          <p:cNvPicPr>
            <a:picLocks noChangeAspect="1"/>
          </p:cNvPicPr>
          <p:nvPr/>
        </p:nvPicPr>
        <p:blipFill>
          <a:blip r:embed="rId5"/>
          <a:stretch>
            <a:fillRect/>
          </a:stretch>
        </p:blipFill>
        <p:spPr>
          <a:xfrm>
            <a:off x="4364036" y="1297185"/>
            <a:ext cx="7491026" cy="74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black and white text on a black background&#10;&#10;AI-generated content may be incorrect.">
            <a:extLst>
              <a:ext uri="{FF2B5EF4-FFF2-40B4-BE49-F238E27FC236}">
                <a16:creationId xmlns:a16="http://schemas.microsoft.com/office/drawing/2014/main" id="{3D3B3B26-4BFD-0766-B799-DC058B667285}"/>
              </a:ext>
            </a:extLst>
          </p:cNvPr>
          <p:cNvPicPr>
            <a:picLocks noChangeAspect="1"/>
          </p:cNvPicPr>
          <p:nvPr/>
        </p:nvPicPr>
        <p:blipFill>
          <a:blip r:embed="rId6"/>
          <a:stretch>
            <a:fillRect/>
          </a:stretch>
        </p:blipFill>
        <p:spPr>
          <a:xfrm>
            <a:off x="6135759" y="2696056"/>
            <a:ext cx="3319847" cy="3066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Down 9">
            <a:extLst>
              <a:ext uri="{FF2B5EF4-FFF2-40B4-BE49-F238E27FC236}">
                <a16:creationId xmlns:a16="http://schemas.microsoft.com/office/drawing/2014/main" id="{82F48E79-BEF5-0C44-DA8D-E37854E4B2F9}"/>
              </a:ext>
            </a:extLst>
          </p:cNvPr>
          <p:cNvSpPr/>
          <p:nvPr/>
        </p:nvSpPr>
        <p:spPr>
          <a:xfrm>
            <a:off x="7415683" y="2146630"/>
            <a:ext cx="676344" cy="4429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8A34DF3-ABFD-E8DB-2BFA-1E55AE7D5555}"/>
              </a:ext>
            </a:extLst>
          </p:cNvPr>
          <p:cNvSpPr txBox="1"/>
          <p:nvPr/>
        </p:nvSpPr>
        <p:spPr>
          <a:xfrm>
            <a:off x="1547446" y="5968721"/>
            <a:ext cx="917662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Libre Baskerville" panose="02000000000000000000" pitchFamily="2" charset="0"/>
              </a:rPr>
              <a:t>The Cleaning Process Removed Unwanted Text Like </a:t>
            </a:r>
            <a:r>
              <a:rPr lang="en-US" i="1" dirty="0">
                <a:latin typeface="Libre Baskerville" panose="02000000000000000000" pitchFamily="2" charset="0"/>
              </a:rPr>
              <a:t>“View All”</a:t>
            </a:r>
            <a:r>
              <a:rPr lang="en-US" dirty="0">
                <a:latin typeface="Libre Baskerville" panose="02000000000000000000" pitchFamily="2" charset="0"/>
              </a:rPr>
              <a:t> And Extra Symbols, Resulting In A Cleaner And More Consistent </a:t>
            </a:r>
            <a:r>
              <a:rPr lang="en-US" b="1" dirty="0">
                <a:latin typeface="Libre Baskerville" panose="02000000000000000000" pitchFamily="2" charset="0"/>
              </a:rPr>
              <a:t>AREA</a:t>
            </a:r>
            <a:r>
              <a:rPr lang="en-US" dirty="0">
                <a:latin typeface="Libre Baskerville" panose="02000000000000000000" pitchFamily="2" charset="0"/>
              </a:rPr>
              <a:t> Column</a:t>
            </a:r>
            <a:endParaRPr lang="en-IN" dirty="0">
              <a:latin typeface="Libre Baskerville"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3073</TotalTime>
  <Words>865</Words>
  <Application>Microsoft Office PowerPoint</Application>
  <PresentationFormat>Widescreen</PresentationFormat>
  <Paragraphs>97</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Wingdings</vt:lpstr>
      <vt:lpstr>Corbel</vt:lpstr>
      <vt:lpstr>Wingdings,Sans-Serif</vt:lpstr>
      <vt:lpstr>Calibri</vt:lpstr>
      <vt:lpstr>Arial</vt:lpstr>
      <vt:lpstr>Libre Baskerville</vt:lpstr>
      <vt:lpstr>Lato Black</vt:lpstr>
      <vt:lpstr>Depth</vt:lpstr>
      <vt:lpstr>PowerPoint Presentation</vt:lpstr>
      <vt:lpstr>PowerPoint Presentation</vt:lpstr>
      <vt:lpstr>PowerPoint Presentation</vt:lpstr>
      <vt:lpstr>PowerPoint Presentation</vt:lpstr>
      <vt:lpstr>PowerPoint Presentation</vt:lpstr>
      <vt:lpstr>PowerPoint Presentation</vt:lpstr>
      <vt:lpstr>FIRST LOOK AT THE DATA-</vt:lpstr>
      <vt:lpstr>DATA CLEANING AND MANIPULATION-</vt:lpstr>
      <vt:lpstr> </vt:lpstr>
      <vt:lpstr>     Deriving New Column LOCATION ​-</vt:lpstr>
      <vt:lpstr>FINAL LOOK OF THE DATA-</vt:lpstr>
      <vt:lpstr>UNIVARIATE ANALYSIS</vt:lpstr>
      <vt:lpstr>DISTRIBUTION OF DISCOUNTS</vt:lpstr>
      <vt:lpstr> WHAT ARE THE MOST COMMON DISHES OFFERED</vt:lpstr>
      <vt:lpstr>WHICH RESTAURANT CHAINS ARE THE MOST POPULAR</vt:lpstr>
      <vt:lpstr>BIVARIATE ANALYSIS-</vt:lpstr>
      <vt:lpstr>HOW DOES AVERAGE PRICE VARY ACROSS CITIES</vt:lpstr>
      <vt:lpstr>RESTAURANT PRICE, RATINGS, DISCOUNTS, AND CITY-WISE ANALYSIS</vt:lpstr>
      <vt:lpstr>TOP 5 MOST EXPENSIVE RESTAURANTS IN EACH CITY</vt:lpstr>
      <vt:lpstr>WHAT IS THE JOINT RELATIONSHIP BETWEEN PRICE, DISCOUNT, AND RATING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Venkatesh</dc:creator>
  <cp:lastModifiedBy>venkatesh karnure</cp:lastModifiedBy>
  <cp:revision>92</cp:revision>
  <dcterms:created xsi:type="dcterms:W3CDTF">2021-02-16T05:19:01Z</dcterms:created>
  <dcterms:modified xsi:type="dcterms:W3CDTF">2025-09-27T01:28:38Z</dcterms:modified>
</cp:coreProperties>
</file>